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0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5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8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8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1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7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B695-6F99-4BEE-9CE7-FF66014EC1B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4DA5-0433-4AA1-82B1-743906D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2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CRCNA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Rowaan</dc:creator>
  <cp:lastModifiedBy>Danielle Rowaan</cp:lastModifiedBy>
  <cp:revision>1</cp:revision>
  <dcterms:created xsi:type="dcterms:W3CDTF">2016-09-13T19:40:55Z</dcterms:created>
  <dcterms:modified xsi:type="dcterms:W3CDTF">2016-09-13T19:44:13Z</dcterms:modified>
</cp:coreProperties>
</file>