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08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706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59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86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432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835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31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73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188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27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FDBF-EDE9-4306-A112-5203A62C9F9F}" type="datetimeFigureOut">
              <a:rPr lang="en-CA" smtClean="0"/>
              <a:t>4/9/18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A6539-F1CD-43BB-B1E9-1DFA2790CD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21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u="sng" dirty="0" smtClean="0"/>
              <a:t>Asking Good Questions</a:t>
            </a:r>
            <a:endParaRPr lang="en-CA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Part One: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Visiting a Diaconate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79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Helping without Hurting Questions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4. What possible changes or ways of moving forward in life would you want to discuss with her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5. </a:t>
            </a:r>
            <a:r>
              <a:rPr lang="en-CA" dirty="0" smtClean="0"/>
              <a:t>What actions will you take that could contribute to the long term goal of empowering Sharon to live in right relationship with God, self, others, and the rest of creation?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10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31" y="1628800"/>
            <a:ext cx="8229600" cy="17281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Know your intention</a:t>
            </a:r>
          </a:p>
          <a:p>
            <a:pPr marL="0" indent="0">
              <a:buNone/>
            </a:pPr>
            <a:r>
              <a:rPr lang="en-CA" dirty="0" smtClean="0"/>
              <a:t>Do you want to educate, motivate, challenge, encourage?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What Makes a Good Question?</a:t>
            </a:r>
            <a:endParaRPr lang="en-CA" u="sng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3212976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/>
              <a:t>2. Focus on understanding well</a:t>
            </a:r>
          </a:p>
          <a:p>
            <a:pPr>
              <a:buFontTx/>
              <a:buChar char="-"/>
            </a:pPr>
            <a:r>
              <a:rPr lang="en-CA" dirty="0" smtClean="0"/>
              <a:t>Creativity</a:t>
            </a:r>
          </a:p>
          <a:p>
            <a:pPr>
              <a:buFontTx/>
              <a:buChar char="-"/>
            </a:pPr>
            <a:r>
              <a:rPr lang="en-CA" dirty="0" smtClean="0"/>
              <a:t>Connection</a:t>
            </a:r>
          </a:p>
          <a:p>
            <a:pPr>
              <a:buFontTx/>
              <a:buChar char="-"/>
            </a:pPr>
            <a:r>
              <a:rPr lang="en-CA" dirty="0" smtClean="0"/>
              <a:t>Open ended</a:t>
            </a:r>
          </a:p>
          <a:p>
            <a:pPr>
              <a:buFontTx/>
              <a:buChar char="-"/>
            </a:pPr>
            <a:r>
              <a:rPr lang="en-CA" dirty="0" smtClean="0"/>
              <a:t>Simple “why”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9765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What Makes a Good Question?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3. </a:t>
            </a:r>
            <a:r>
              <a:rPr lang="en-CA" i="1" dirty="0" smtClean="0"/>
              <a:t>Allow for Silence</a:t>
            </a:r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379637"/>
            <a:ext cx="8229600" cy="3569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/>
              <a:t>4. </a:t>
            </a:r>
            <a:r>
              <a:rPr lang="en-CA" i="1" dirty="0" smtClean="0"/>
              <a:t>Adjusting</a:t>
            </a:r>
          </a:p>
          <a:p>
            <a:pPr>
              <a:buFontTx/>
              <a:buChar char="-"/>
            </a:pPr>
            <a:r>
              <a:rPr lang="en-CA" dirty="0" smtClean="0"/>
              <a:t>How do you feel about what you do</a:t>
            </a:r>
          </a:p>
          <a:p>
            <a:pPr>
              <a:buFontTx/>
              <a:buChar char="-"/>
            </a:pPr>
            <a:r>
              <a:rPr lang="en-CA" dirty="0" smtClean="0"/>
              <a:t>what is your passion?</a:t>
            </a:r>
          </a:p>
          <a:p>
            <a:pPr>
              <a:buFontTx/>
              <a:buChar char="-"/>
            </a:pPr>
            <a:r>
              <a:rPr lang="en-CA" dirty="0" smtClean="0"/>
              <a:t>tell me about this . . . </a:t>
            </a:r>
          </a:p>
          <a:p>
            <a:pPr>
              <a:buFontTx/>
              <a:buChar char="-"/>
            </a:pPr>
            <a:r>
              <a:rPr lang="en-CA" dirty="0" smtClean="0"/>
              <a:t>What is the impact? 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6506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u="sng" dirty="0" smtClean="0"/>
              <a:t>Asking Good Questions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Part Two: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Benevolence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6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75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dirty="0" smtClean="0"/>
              <a:t>Learn how to listen!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Listening is a gift you give. When someone feels loved and affirmed they can make significant changes in life.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Listening helps a person put their thoughts and feelings into words and that is the first step to helping themselves. 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Listening builds relationships. </a:t>
            </a:r>
            <a:endParaRPr lang="en-CA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20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Types of Questions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Reflect Content</a:t>
            </a:r>
          </a:p>
          <a:p>
            <a:pPr marL="514350" indent="-514350">
              <a:buAutoNum type="arabicPeriod"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 smtClean="0"/>
              <a:t>Reflect Emotions</a:t>
            </a:r>
          </a:p>
          <a:p>
            <a:pPr marL="514350" indent="-514350">
              <a:buAutoNum type="arabicPeriod"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 smtClean="0"/>
              <a:t>Open Ended Questions</a:t>
            </a:r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Explore Needs, Discover </a:t>
            </a:r>
            <a:r>
              <a:rPr lang="en-CA" dirty="0"/>
              <a:t>A</a:t>
            </a:r>
            <a:r>
              <a:rPr lang="en-CA" dirty="0" smtClean="0"/>
              <a:t>ssets</a:t>
            </a:r>
            <a:endParaRPr lang="en-CA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43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Benevolence Policies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 smtClean="0"/>
              <a:t>First Time Request:</a:t>
            </a:r>
          </a:p>
          <a:p>
            <a:pPr marL="514350" indent="-514350">
              <a:buAutoNum type="arabicPeriod"/>
            </a:pPr>
            <a:r>
              <a:rPr lang="en-CA" dirty="0" smtClean="0"/>
              <a:t>Pray for wisdom and guidance before the visit.</a:t>
            </a:r>
          </a:p>
          <a:p>
            <a:pPr marL="514350" indent="-514350">
              <a:buAutoNum type="arabicPeriod"/>
            </a:pPr>
            <a:r>
              <a:rPr lang="en-CA" dirty="0" smtClean="0"/>
              <a:t>During the visit complete an Application for Assistance Form.</a:t>
            </a:r>
          </a:p>
          <a:p>
            <a:pPr marL="514350" indent="-514350">
              <a:buAutoNum type="arabicPeriod"/>
            </a:pPr>
            <a:r>
              <a:rPr lang="en-CA" dirty="0" smtClean="0"/>
              <a:t>Complete Release and Waiver</a:t>
            </a:r>
            <a:endParaRPr lang="en-CA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8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Benevolence Policies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 smtClean="0"/>
              <a:t>Subsequent request for financial assistance</a:t>
            </a:r>
            <a:r>
              <a:rPr lang="en-CA" dirty="0" smtClean="0"/>
              <a:t>:</a:t>
            </a:r>
          </a:p>
          <a:p>
            <a:pPr marL="514350" indent="-514350">
              <a:buAutoNum type="arabicPeriod"/>
            </a:pPr>
            <a:r>
              <a:rPr lang="en-CA" dirty="0" smtClean="0"/>
              <a:t>Prayer</a:t>
            </a:r>
          </a:p>
          <a:p>
            <a:pPr marL="514350" indent="-514350">
              <a:buAutoNum type="arabicPeriod"/>
            </a:pPr>
            <a:r>
              <a:rPr lang="en-CA" dirty="0" smtClean="0"/>
              <a:t>Complete Financial Information Statement</a:t>
            </a:r>
          </a:p>
          <a:p>
            <a:pPr marL="514350" indent="-514350">
              <a:buAutoNum type="arabicPeriod"/>
            </a:pPr>
            <a:r>
              <a:rPr lang="en-CA" dirty="0" smtClean="0"/>
              <a:t>Release and Waiver (if not completed)</a:t>
            </a:r>
          </a:p>
          <a:p>
            <a:pPr marL="514350" indent="-514350">
              <a:buAutoNum type="arabicPeriod"/>
            </a:pPr>
            <a:r>
              <a:rPr lang="en-CA" dirty="0" smtClean="0"/>
              <a:t>Work through Planning Process</a:t>
            </a:r>
            <a:endParaRPr lang="en-CA" dirty="0"/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3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Helping without Hurting Questions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Will failure to provide immediate assistance likely result in serious harm?</a:t>
            </a:r>
          </a:p>
          <a:p>
            <a:pPr marL="514350" indent="-514350"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2. Is the person largely responsible for their situation?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3. What information would you like to know before proceeding?</a:t>
            </a:r>
          </a:p>
        </p:txBody>
      </p:sp>
      <p:pic>
        <p:nvPicPr>
          <p:cNvPr id="4" name="Picture 2" descr="Diaconal Ministries 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7" y="5589240"/>
            <a:ext cx="27432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24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309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Asking Good Questions</vt:lpstr>
      <vt:lpstr>What Makes a Good Question?</vt:lpstr>
      <vt:lpstr>What Makes a Good Question?</vt:lpstr>
      <vt:lpstr>Asking Good Questions</vt:lpstr>
      <vt:lpstr>PowerPoint Presentation</vt:lpstr>
      <vt:lpstr>Types of Questions</vt:lpstr>
      <vt:lpstr>Benevolence Policies</vt:lpstr>
      <vt:lpstr>Benevolence Policies</vt:lpstr>
      <vt:lpstr>Helping without Hurting Questions</vt:lpstr>
      <vt:lpstr>Helping without Hurting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Good Questions</dc:title>
  <dc:creator>Rachel Vroege</dc:creator>
  <cp:lastModifiedBy>Kris Ryskamp</cp:lastModifiedBy>
  <cp:revision>8</cp:revision>
  <dcterms:created xsi:type="dcterms:W3CDTF">2018-01-05T23:12:51Z</dcterms:created>
  <dcterms:modified xsi:type="dcterms:W3CDTF">2018-04-09T13:16:23Z</dcterms:modified>
</cp:coreProperties>
</file>