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1" d="100"/>
          <a:sy n="171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4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7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2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8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D700-F7DB-8F45-8F73-425FD929AA1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C0B1-68A2-294F-903C-B47D6ED0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299 Candidacy Sunday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CRC Product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Euwema</dc:creator>
  <cp:lastModifiedBy>Pete Euwema</cp:lastModifiedBy>
  <cp:revision>1</cp:revision>
  <dcterms:created xsi:type="dcterms:W3CDTF">2018-04-16T17:37:24Z</dcterms:created>
  <dcterms:modified xsi:type="dcterms:W3CDTF">2018-04-16T17:38:34Z</dcterms:modified>
</cp:coreProperties>
</file>