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6" r:id="rId4"/>
    <p:sldMasterId id="2147483677" r:id="rId5"/>
  </p:sldMasterIdLst>
  <p:notesMasterIdLst>
    <p:notesMasterId r:id="rId6"/>
  </p:notesMasterIdLst>
  <p:sldIdLst>
    <p:sldId id="256" r:id="rId7"/>
    <p:sldId id="257" r:id="rId8"/>
    <p:sldId id="258" r:id="rId9"/>
    <p:sldId id="259" r:id="rId10"/>
    <p:sldId id="260" r:id="rId11"/>
    <p:sldId id="261" r:id="rId12"/>
  </p:sldIdLst>
  <p:sldSz cy="6858000" cx="9144000"/>
  <p:notesSz cx="7008800" cy="9294800"/>
  <p:embeddedFontLst>
    <p:embeddedFont>
      <p:font typeface="Candara"/>
      <p:regular r:id="rId13"/>
      <p:bold r:id="rId14"/>
      <p:italic r:id="rId15"/>
      <p:boldItalic r:id="rId16"/>
    </p:embeddedFont>
    <p:embeddedFont>
      <p:font typeface="Lustria"/>
      <p:regular r:id="rId17"/>
    </p:embeddedFont>
    <p:embeddedFont>
      <p:font typeface="Century Gothic"/>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font" Target="fonts/CenturyGothic-italic.fntdata"/><Relationship Id="rId11" Type="http://schemas.openxmlformats.org/officeDocument/2006/relationships/slide" Target="slides/slide5.xml"/><Relationship Id="rId10" Type="http://schemas.openxmlformats.org/officeDocument/2006/relationships/slide" Target="slides/slide4.xml"/><Relationship Id="rId21" Type="http://schemas.openxmlformats.org/officeDocument/2006/relationships/font" Target="fonts/CenturyGothic-boldItalic.fntdata"/><Relationship Id="rId13" Type="http://schemas.openxmlformats.org/officeDocument/2006/relationships/font" Target="fonts/Candara-regular.fntdata"/><Relationship Id="rId12" Type="http://schemas.openxmlformats.org/officeDocument/2006/relationships/slide" Target="slides/slide6.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font" Target="fonts/Candara-italic.fntdata"/><Relationship Id="rId14" Type="http://schemas.openxmlformats.org/officeDocument/2006/relationships/font" Target="fonts/Candara-bold.fntdata"/><Relationship Id="rId17" Type="http://schemas.openxmlformats.org/officeDocument/2006/relationships/font" Target="fonts/Lustria-regular.fntdata"/><Relationship Id="rId16" Type="http://schemas.openxmlformats.org/officeDocument/2006/relationships/font" Target="fonts/Candara-boldItalic.fntdata"/><Relationship Id="rId5" Type="http://schemas.openxmlformats.org/officeDocument/2006/relationships/slideMaster" Target="slideMasters/slideMaster2.xml"/><Relationship Id="rId19" Type="http://schemas.openxmlformats.org/officeDocument/2006/relationships/font" Target="fonts/CenturyGothic-bold.fntdata"/><Relationship Id="rId6" Type="http://schemas.openxmlformats.org/officeDocument/2006/relationships/notesMaster" Target="notesMasters/notesMaster1.xml"/><Relationship Id="rId18" Type="http://schemas.openxmlformats.org/officeDocument/2006/relationships/font" Target="fonts/CenturyGothic-regular.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2" name="Shape 2"/>
        <p:cNvGrpSpPr/>
        <p:nvPr/>
      </p:nvGrpSpPr>
      <p:grpSpPr>
        <a:xfrm>
          <a:off x="0" y="0"/>
          <a:ext cx="0" cy="0"/>
          <a:chOff x="0" y="0"/>
          <a:chExt cx="0" cy="0"/>
        </a:xfrm>
      </p:grpSpPr>
      <p:sp>
        <p:nvSpPr>
          <p:cNvPr id="3" name="Google Shape;3;n"/>
          <p:cNvSpPr/>
          <p:nvPr/>
        </p:nvSpPr>
        <p:spPr>
          <a:xfrm>
            <a:off x="0" y="0"/>
            <a:ext cx="7008813" cy="9294813"/>
          </a:xfrm>
          <a:prstGeom prst="roundRect">
            <a:avLst>
              <a:gd fmla="val 19" name="adj"/>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800"/>
              <a:buFont typeface="Times New Roman"/>
              <a:buNone/>
            </a:pPr>
            <a:r>
              <a:t/>
            </a:r>
            <a:endParaRPr b="0" i="0" sz="1800" u="none" cap="none" strike="noStrike">
              <a:solidFill>
                <a:schemeClr val="lt1"/>
              </a:solidFill>
              <a:latin typeface="Arial"/>
              <a:ea typeface="Arial"/>
              <a:cs typeface="Arial"/>
              <a:sym typeface="Arial"/>
            </a:endParaRPr>
          </a:p>
        </p:txBody>
      </p:sp>
      <p:sp>
        <p:nvSpPr>
          <p:cNvPr id="4" name="Google Shape;4;n"/>
          <p:cNvSpPr txBox="1"/>
          <p:nvPr/>
        </p:nvSpPr>
        <p:spPr>
          <a:xfrm>
            <a:off x="0" y="0"/>
            <a:ext cx="3038475" cy="465138"/>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800"/>
              <a:buFont typeface="Times New Roman"/>
              <a:buNone/>
            </a:pPr>
            <a:r>
              <a:t/>
            </a:r>
            <a:endParaRPr b="0" i="0" sz="1800" u="none" cap="none" strike="noStrike">
              <a:solidFill>
                <a:schemeClr val="lt1"/>
              </a:solidFill>
              <a:latin typeface="Arial"/>
              <a:ea typeface="Arial"/>
              <a:cs typeface="Arial"/>
              <a:sym typeface="Arial"/>
            </a:endParaRPr>
          </a:p>
        </p:txBody>
      </p:sp>
      <p:sp>
        <p:nvSpPr>
          <p:cNvPr id="5" name="Google Shape;5;n"/>
          <p:cNvSpPr txBox="1"/>
          <p:nvPr/>
        </p:nvSpPr>
        <p:spPr>
          <a:xfrm>
            <a:off x="3970338" y="0"/>
            <a:ext cx="3038475" cy="465138"/>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800"/>
              <a:buFont typeface="Times New Roman"/>
              <a:buNone/>
            </a:pPr>
            <a:r>
              <a:t/>
            </a:r>
            <a:endParaRPr b="0" i="0" sz="1800" u="none" cap="none" strike="noStrike">
              <a:solidFill>
                <a:schemeClr val="lt1"/>
              </a:solidFill>
              <a:latin typeface="Arial"/>
              <a:ea typeface="Arial"/>
              <a:cs typeface="Arial"/>
              <a:sym typeface="Arial"/>
            </a:endParaRPr>
          </a:p>
        </p:txBody>
      </p:sp>
      <p:sp>
        <p:nvSpPr>
          <p:cNvPr id="6" name="Google Shape;6;n"/>
          <p:cNvSpPr/>
          <p:nvPr>
            <p:ph idx="2" type="sldImg"/>
          </p:nvPr>
        </p:nvSpPr>
        <p:spPr>
          <a:xfrm>
            <a:off x="1181100" y="696913"/>
            <a:ext cx="4646613" cy="3484562"/>
          </a:xfrm>
          <a:custGeom>
            <a:rect b="b" l="l" r="r" t="t"/>
            <a:pathLst>
              <a:path extrusionOk="0" h="120000" w="120000">
                <a:moveTo>
                  <a:pt x="0" y="0"/>
                </a:moveTo>
                <a:lnTo>
                  <a:pt x="120000" y="0"/>
                </a:lnTo>
                <a:lnTo>
                  <a:pt x="120000" y="120000"/>
                </a:lnTo>
                <a:lnTo>
                  <a:pt x="0" y="120000"/>
                </a:lnTo>
                <a:close/>
              </a:path>
            </a:pathLst>
          </a:custGeom>
          <a:noFill/>
          <a:ln cap="sq" cmpd="sng" w="12600">
            <a:solidFill>
              <a:srgbClr val="000000"/>
            </a:solidFill>
            <a:prstDash val="solid"/>
            <a:miter lim="800000"/>
            <a:headEnd len="sm" w="sm" type="none"/>
            <a:tailEnd len="sm" w="sm" type="none"/>
          </a:ln>
        </p:spPr>
      </p:sp>
      <p:sp>
        <p:nvSpPr>
          <p:cNvPr id="7" name="Google Shape;7;n"/>
          <p:cNvSpPr txBox="1"/>
          <p:nvPr>
            <p:ph idx="1" type="body"/>
          </p:nvPr>
        </p:nvSpPr>
        <p:spPr>
          <a:xfrm>
            <a:off x="701675" y="4416425"/>
            <a:ext cx="5605463" cy="4181475"/>
          </a:xfrm>
          <a:prstGeom prst="rect">
            <a:avLst/>
          </a:prstGeom>
          <a:noFill/>
          <a:ln>
            <a:noFill/>
          </a:ln>
        </p:spPr>
        <p:txBody>
          <a:bodyPr anchorCtr="0" anchor="t" bIns="46425" lIns="93225" spcFirstLastPara="1" rIns="93225" wrap="square" tIns="46425"/>
          <a:lstStyle>
            <a:lvl1pPr indent="-228600" lvl="0" marL="4572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1pPr>
            <a:lvl2pPr indent="-228600" lvl="1" marL="9144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2pPr>
            <a:lvl3pPr indent="-228600" lvl="2" marL="13716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3pPr>
            <a:lvl4pPr indent="-228600" lvl="3" marL="18288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4pPr>
            <a:lvl5pPr indent="-228600" lvl="4" marL="22860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8" name="Google Shape;8;n"/>
          <p:cNvSpPr txBox="1"/>
          <p:nvPr/>
        </p:nvSpPr>
        <p:spPr>
          <a:xfrm>
            <a:off x="0" y="8829675"/>
            <a:ext cx="3038475" cy="465138"/>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800"/>
              <a:buFont typeface="Times New Roman"/>
              <a:buNone/>
            </a:pPr>
            <a:r>
              <a:t/>
            </a:r>
            <a:endParaRPr b="0" i="0" sz="1800" u="none" cap="none" strike="noStrike">
              <a:solidFill>
                <a:schemeClr val="lt1"/>
              </a:solidFill>
              <a:latin typeface="Arial"/>
              <a:ea typeface="Arial"/>
              <a:cs typeface="Arial"/>
              <a:sym typeface="Arial"/>
            </a:endParaRPr>
          </a:p>
        </p:txBody>
      </p:sp>
      <p:sp>
        <p:nvSpPr>
          <p:cNvPr id="9" name="Google Shape;9;n"/>
          <p:cNvSpPr txBox="1"/>
          <p:nvPr>
            <p:ph idx="12" type="sldNum"/>
          </p:nvPr>
        </p:nvSpPr>
        <p:spPr>
          <a:xfrm>
            <a:off x="3970338" y="8829675"/>
            <a:ext cx="3036887" cy="463550"/>
          </a:xfrm>
          <a:prstGeom prst="rect">
            <a:avLst/>
          </a:prstGeom>
          <a:noFill/>
          <a:ln>
            <a:noFill/>
          </a:ln>
        </p:spPr>
        <p:txBody>
          <a:bodyPr anchorCtr="0" anchor="b" bIns="46425" lIns="93225" spcFirstLastPara="1" rIns="93225" wrap="square" tIns="46425">
            <a:noAutofit/>
          </a:bodyPr>
          <a:lstStyle/>
          <a:p>
            <a:pPr indent="0" lvl="0" marL="0" marR="0" rtl="0" algn="r">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p1:notes"/>
          <p:cNvSpPr txBox="1"/>
          <p:nvPr>
            <p:ph idx="12" type="sldNum"/>
          </p:nvPr>
        </p:nvSpPr>
        <p:spPr>
          <a:xfrm>
            <a:off x="3970338" y="8829675"/>
            <a:ext cx="3036887" cy="463550"/>
          </a:xfrm>
          <a:prstGeom prst="rect">
            <a:avLst/>
          </a:prstGeom>
          <a:noFill/>
          <a:ln>
            <a:noFill/>
          </a:ln>
        </p:spPr>
        <p:txBody>
          <a:bodyPr anchorCtr="0" anchor="b" bIns="46425" lIns="93225" spcFirstLastPara="1" rIns="93225" wrap="square" tIns="46425">
            <a:noAutofit/>
          </a:bodyPr>
          <a:lstStyle/>
          <a:p>
            <a:pPr indent="0" lvl="0" marL="0" marR="0" rtl="0" algn="r">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
        <p:nvSpPr>
          <p:cNvPr id="208" name="Google Shape;208;p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09" name="Google Shape;209;p1:notes"/>
          <p:cNvSpPr txBox="1"/>
          <p:nvPr>
            <p:ph idx="1" type="body"/>
          </p:nvPr>
        </p:nvSpPr>
        <p:spPr>
          <a:xfrm>
            <a:off x="701675" y="4416425"/>
            <a:ext cx="5607050" cy="4183063"/>
          </a:xfrm>
          <a:prstGeom prst="rect">
            <a:avLst/>
          </a:prstGeom>
          <a:noFill/>
          <a:ln>
            <a:noFill/>
          </a:ln>
        </p:spPr>
        <p:txBody>
          <a:bodyPr anchorCtr="0" anchor="t" bIns="46425" lIns="93225" spcFirstLastPara="1" rIns="93225" wrap="square" tIns="46425">
            <a:noAutofit/>
          </a:bodyPr>
          <a:lstStyle/>
          <a:p>
            <a:pPr indent="0" lvl="0" marL="0" rtl="0" algn="l">
              <a:spcBef>
                <a:spcPts val="0"/>
              </a:spcBef>
              <a:spcAft>
                <a:spcPts val="0"/>
              </a:spcAft>
              <a:buClr>
                <a:srgbClr val="000000"/>
              </a:buClr>
              <a:buSzPts val="1200"/>
              <a:buFont typeface="Calibri"/>
              <a:buNone/>
            </a:pPr>
            <a:r>
              <a:rPr lang="en-US">
                <a:latin typeface="Calibri"/>
                <a:ea typeface="Calibri"/>
                <a:cs typeface="Calibri"/>
                <a:sym typeface="Calibri"/>
              </a:rPr>
              <a:t>“A Fresh Old Perspective” does not mean a “New” perspective This is a Biblically based perspective that has emerged and continues to evolve as I have grown in my faith and understanding of what it means to proclaim and/or bring the Good News (“</a:t>
            </a:r>
            <a:r>
              <a:rPr i="1" lang="en-US">
                <a:latin typeface="Calibri"/>
                <a:ea typeface="Calibri"/>
                <a:cs typeface="Calibri"/>
                <a:sym typeface="Calibri"/>
              </a:rPr>
              <a:t>Gospel</a:t>
            </a:r>
            <a:r>
              <a:rPr lang="en-US">
                <a:latin typeface="Calibri"/>
                <a:ea typeface="Calibri"/>
                <a:cs typeface="Calibri"/>
                <a:sym typeface="Calibri"/>
              </a:rPr>
              <a:t>”) of God’s kingdom/reign and redemption of </a:t>
            </a:r>
            <a:r>
              <a:rPr lang="en-US" u="sng">
                <a:latin typeface="Calibri"/>
                <a:ea typeface="Calibri"/>
                <a:cs typeface="Calibri"/>
                <a:sym typeface="Calibri"/>
              </a:rPr>
              <a:t>all things </a:t>
            </a:r>
            <a:r>
              <a:rPr lang="en-US">
                <a:latin typeface="Calibri"/>
                <a:ea typeface="Calibri"/>
                <a:cs typeface="Calibri"/>
                <a:sym typeface="Calibri"/>
              </a:rPr>
              <a:t>through Jesus Christ. </a:t>
            </a:r>
            <a:endParaRPr/>
          </a:p>
        </p:txBody>
      </p:sp>
      <p:sp>
        <p:nvSpPr>
          <p:cNvPr id="210" name="Google Shape;210;p1:notes"/>
          <p:cNvSpPr txBox="1"/>
          <p:nvPr/>
        </p:nvSpPr>
        <p:spPr>
          <a:xfrm>
            <a:off x="3970338" y="8829675"/>
            <a:ext cx="3038475" cy="465138"/>
          </a:xfrm>
          <a:prstGeom prst="rect">
            <a:avLst/>
          </a:prstGeom>
          <a:noFill/>
          <a:ln>
            <a:noFill/>
          </a:ln>
        </p:spPr>
        <p:txBody>
          <a:bodyPr anchorCtr="0" anchor="b" bIns="46425" lIns="93225" spcFirstLastPara="1" rIns="93225" wrap="square" tIns="46425">
            <a:noAutofit/>
          </a:bodyPr>
          <a:lstStyle/>
          <a:p>
            <a:pPr indent="0" lvl="0" marL="0" marR="0" rtl="0" algn="r">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Google Shape;216;p2:notes"/>
          <p:cNvSpPr txBox="1"/>
          <p:nvPr>
            <p:ph idx="12" type="sldNum"/>
          </p:nvPr>
        </p:nvSpPr>
        <p:spPr>
          <a:xfrm>
            <a:off x="3970338" y="8829675"/>
            <a:ext cx="3036887" cy="463550"/>
          </a:xfrm>
          <a:prstGeom prst="rect">
            <a:avLst/>
          </a:prstGeom>
          <a:noFill/>
          <a:ln>
            <a:noFill/>
          </a:ln>
        </p:spPr>
        <p:txBody>
          <a:bodyPr anchorCtr="0" anchor="b" bIns="46425" lIns="93225" spcFirstLastPara="1" rIns="93225" wrap="square" tIns="46425">
            <a:noAutofit/>
          </a:bodyPr>
          <a:lstStyle/>
          <a:p>
            <a:pPr indent="0" lvl="0" marL="0" marR="0" rtl="0" algn="r">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
        <p:nvSpPr>
          <p:cNvPr id="217" name="Google Shape;217;p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18" name="Google Shape;218;p2:notes"/>
          <p:cNvSpPr txBox="1"/>
          <p:nvPr>
            <p:ph idx="1" type="body"/>
          </p:nvPr>
        </p:nvSpPr>
        <p:spPr>
          <a:xfrm>
            <a:off x="701675" y="4416425"/>
            <a:ext cx="5607050" cy="4183063"/>
          </a:xfrm>
          <a:prstGeom prst="rect">
            <a:avLst/>
          </a:prstGeom>
          <a:noFill/>
          <a:ln>
            <a:noFill/>
          </a:ln>
        </p:spPr>
        <p:txBody>
          <a:bodyPr anchorCtr="0" anchor="t" bIns="46425" lIns="93225" spcFirstLastPara="1" rIns="93225" wrap="square" tIns="46425">
            <a:noAutofit/>
          </a:bodyPr>
          <a:lstStyle/>
          <a:p>
            <a:pPr indent="0" lvl="0" marL="0" rtl="0" algn="l">
              <a:lnSpc>
                <a:spcPct val="80000"/>
              </a:lnSpc>
              <a:spcBef>
                <a:spcPts val="0"/>
              </a:spcBef>
              <a:spcAft>
                <a:spcPts val="0"/>
              </a:spcAft>
              <a:buSzPts val="1000"/>
              <a:buFont typeface="Calibri"/>
              <a:buNone/>
            </a:pPr>
            <a:r>
              <a:rPr b="1" i="1" lang="en-US" sz="1000">
                <a:latin typeface="Calibri"/>
                <a:ea typeface="Calibri"/>
                <a:cs typeface="Calibri"/>
                <a:sym typeface="Calibri"/>
              </a:rPr>
              <a:t>⬧ “It is no use walking anywhere to preach unless our walking is our preaching.” </a:t>
            </a:r>
            <a:r>
              <a:rPr lang="en-US" sz="1000">
                <a:latin typeface="Calibri"/>
                <a:ea typeface="Calibri"/>
                <a:cs typeface="Calibri"/>
                <a:sym typeface="Calibri"/>
              </a:rPr>
              <a:t>– St. Francis of Assisi ; “Preach the gospel at all times, and when necessary use words.”  Author unknown, but frequently attributed to St. Francis </a:t>
            </a:r>
            <a:r>
              <a:rPr b="1" i="1" lang="en-US" sz="1000">
                <a:latin typeface="Calibri"/>
                <a:ea typeface="Calibri"/>
                <a:cs typeface="Calibri"/>
                <a:sym typeface="Calibri"/>
              </a:rPr>
              <a:t>| People are either moving toward or away from God.</a:t>
            </a:r>
            <a:r>
              <a:rPr lang="en-US" sz="1000">
                <a:latin typeface="Calibri"/>
                <a:ea typeface="Calibri"/>
                <a:cs typeface="Calibri"/>
                <a:sym typeface="Calibri"/>
              </a:rPr>
              <a:t> E.g., Cornelius had a relationship with God before Peter shared the Good News of Jesus Christ with him, i.e., he was already well on his journey to becoming a follower of Christ before Peter came along. - Acts 10:1-33</a:t>
            </a:r>
            <a:endParaRPr/>
          </a:p>
          <a:p>
            <a:pPr indent="0" lvl="0" marL="0" rtl="0" algn="l">
              <a:lnSpc>
                <a:spcPct val="80000"/>
              </a:lnSpc>
              <a:spcBef>
                <a:spcPts val="0"/>
              </a:spcBef>
              <a:spcAft>
                <a:spcPts val="0"/>
              </a:spcAft>
              <a:buClr>
                <a:srgbClr val="000000"/>
              </a:buClr>
              <a:buSzPts val="1000"/>
              <a:buFont typeface="Times New Roman"/>
              <a:buNone/>
            </a:pPr>
            <a:r>
              <a:t/>
            </a:r>
            <a:endParaRPr b="1" sz="1000">
              <a:latin typeface="Calibri"/>
              <a:ea typeface="Calibri"/>
              <a:cs typeface="Calibri"/>
              <a:sym typeface="Calibri"/>
            </a:endParaRPr>
          </a:p>
          <a:p>
            <a:pPr indent="0" lvl="0" marL="0" rtl="0" algn="l">
              <a:lnSpc>
                <a:spcPct val="80000"/>
              </a:lnSpc>
              <a:spcBef>
                <a:spcPts val="0"/>
              </a:spcBef>
              <a:spcAft>
                <a:spcPts val="0"/>
              </a:spcAft>
              <a:buClr>
                <a:srgbClr val="000000"/>
              </a:buClr>
              <a:buSzPts val="1000"/>
              <a:buFont typeface="Calibri"/>
              <a:buNone/>
            </a:pPr>
            <a:r>
              <a:rPr b="1" lang="en-US" sz="1000">
                <a:latin typeface="Calibri"/>
                <a:ea typeface="Calibri"/>
                <a:cs typeface="Calibri"/>
                <a:sym typeface="Calibri"/>
              </a:rPr>
              <a:t>Seeing is Believing</a:t>
            </a:r>
            <a:br>
              <a:rPr b="1" lang="en-US" sz="1000">
                <a:latin typeface="Calibri"/>
                <a:ea typeface="Calibri"/>
                <a:cs typeface="Calibri"/>
                <a:sym typeface="Calibri"/>
              </a:rPr>
            </a:br>
            <a:r>
              <a:rPr lang="en-US" sz="1000">
                <a:latin typeface="Calibri"/>
                <a:ea typeface="Calibri"/>
                <a:cs typeface="Calibri"/>
                <a:sym typeface="Calibri"/>
              </a:rPr>
              <a:t>“When the people </a:t>
            </a:r>
            <a:r>
              <a:rPr b="1" i="1" lang="en-US" sz="1000">
                <a:latin typeface="Calibri"/>
                <a:ea typeface="Calibri"/>
                <a:cs typeface="Calibri"/>
                <a:sym typeface="Calibri"/>
              </a:rPr>
              <a:t>heard</a:t>
            </a:r>
            <a:r>
              <a:rPr lang="en-US" sz="1000">
                <a:latin typeface="Calibri"/>
                <a:ea typeface="Calibri"/>
                <a:cs typeface="Calibri"/>
                <a:sym typeface="Calibri"/>
              </a:rPr>
              <a:t> what he had to say and </a:t>
            </a:r>
            <a:r>
              <a:rPr b="1" i="1" lang="en-US" sz="1000">
                <a:latin typeface="Calibri"/>
                <a:ea typeface="Calibri"/>
                <a:cs typeface="Calibri"/>
                <a:sym typeface="Calibri"/>
              </a:rPr>
              <a:t>saw</a:t>
            </a:r>
            <a:r>
              <a:rPr lang="en-US" sz="1000">
                <a:latin typeface="Calibri"/>
                <a:ea typeface="Calibri"/>
                <a:cs typeface="Calibri"/>
                <a:sym typeface="Calibri"/>
              </a:rPr>
              <a:t> the miracles, the clear signs of God’s action, they hung on his every word.” (Acts 8:6 The Message)</a:t>
            </a:r>
            <a:br>
              <a:rPr lang="en-US" sz="1000">
                <a:latin typeface="Calibri"/>
                <a:ea typeface="Calibri"/>
                <a:cs typeface="Calibri"/>
                <a:sym typeface="Calibri"/>
              </a:rPr>
            </a:br>
            <a:br>
              <a:rPr lang="en-US" sz="1000">
                <a:latin typeface="Calibri"/>
                <a:ea typeface="Calibri"/>
                <a:cs typeface="Calibri"/>
                <a:sym typeface="Calibri"/>
              </a:rPr>
            </a:br>
            <a:r>
              <a:rPr lang="en-US" sz="1000">
                <a:latin typeface="Calibri"/>
                <a:ea typeface="Calibri"/>
                <a:cs typeface="Calibri"/>
                <a:sym typeface="Calibri"/>
              </a:rPr>
              <a:t>The Apostle John told people, “Our ears have heard, our own </a:t>
            </a:r>
            <a:r>
              <a:rPr b="1" i="1" lang="en-US" sz="1000">
                <a:latin typeface="Calibri"/>
                <a:ea typeface="Calibri"/>
                <a:cs typeface="Calibri"/>
                <a:sym typeface="Calibri"/>
              </a:rPr>
              <a:t>eyes have seen</a:t>
            </a:r>
            <a:r>
              <a:rPr lang="en-US" sz="1000">
                <a:latin typeface="Calibri"/>
                <a:ea typeface="Calibri"/>
                <a:cs typeface="Calibri"/>
                <a:sym typeface="Calibri"/>
              </a:rPr>
              <a:t>, and our </a:t>
            </a:r>
            <a:r>
              <a:rPr b="1" i="1" lang="en-US" sz="1000">
                <a:latin typeface="Calibri"/>
                <a:ea typeface="Calibri"/>
                <a:cs typeface="Calibri"/>
                <a:sym typeface="Calibri"/>
              </a:rPr>
              <a:t>hands touched </a:t>
            </a:r>
            <a:r>
              <a:rPr lang="en-US" sz="1000">
                <a:latin typeface="Calibri"/>
                <a:ea typeface="Calibri"/>
                <a:cs typeface="Calibri"/>
                <a:sym typeface="Calibri"/>
              </a:rPr>
              <a:t>this Word. (1 John 1:1 CEV). He saw Jesus. He heard and touched Him. That’s why John’s life was changed. That’s why the disciples died for Him.</a:t>
            </a:r>
            <a:br>
              <a:rPr lang="en-US" sz="1000">
                <a:latin typeface="Calibri"/>
                <a:ea typeface="Calibri"/>
                <a:cs typeface="Calibri"/>
                <a:sym typeface="Calibri"/>
              </a:rPr>
            </a:br>
            <a:br>
              <a:rPr lang="en-US" sz="1000">
                <a:latin typeface="Calibri"/>
                <a:ea typeface="Calibri"/>
                <a:cs typeface="Calibri"/>
                <a:sym typeface="Calibri"/>
              </a:rPr>
            </a:br>
            <a:r>
              <a:rPr b="1" lang="en-US" sz="1000">
                <a:latin typeface="Calibri"/>
                <a:ea typeface="Calibri"/>
                <a:cs typeface="Calibri"/>
                <a:sym typeface="Calibri"/>
              </a:rPr>
              <a:t>People need to see God working</a:t>
            </a:r>
            <a:r>
              <a:rPr lang="en-US" sz="1000">
                <a:latin typeface="Calibri"/>
                <a:ea typeface="Calibri"/>
                <a:cs typeface="Calibri"/>
                <a:sym typeface="Calibri"/>
              </a:rPr>
              <a:t>. Seeing is believing. Peter agrees. He says that lost husbands (spouses) “may be won over without words by the behavior of their wives (husbands)” (1 Peter 3:1 NIV). When the Gospel is active it won’t be denied.</a:t>
            </a:r>
            <a:endParaRPr/>
          </a:p>
          <a:p>
            <a:pPr indent="0" lvl="0" marL="0" rtl="0" algn="l">
              <a:lnSpc>
                <a:spcPct val="80000"/>
              </a:lnSpc>
              <a:spcBef>
                <a:spcPts val="0"/>
              </a:spcBef>
              <a:spcAft>
                <a:spcPts val="0"/>
              </a:spcAft>
              <a:buClr>
                <a:srgbClr val="000000"/>
              </a:buClr>
              <a:buSzPts val="1000"/>
              <a:buFont typeface="Times New Roman"/>
              <a:buNone/>
            </a:pPr>
            <a:r>
              <a:t/>
            </a:r>
            <a:endParaRPr sz="1000">
              <a:latin typeface="Calibri"/>
              <a:ea typeface="Calibri"/>
              <a:cs typeface="Calibri"/>
              <a:sym typeface="Calibri"/>
            </a:endParaRPr>
          </a:p>
          <a:p>
            <a:pPr indent="0" lvl="0" marL="0" rtl="0" algn="l">
              <a:lnSpc>
                <a:spcPct val="80000"/>
              </a:lnSpc>
              <a:spcBef>
                <a:spcPts val="375"/>
              </a:spcBef>
              <a:spcAft>
                <a:spcPts val="0"/>
              </a:spcAft>
              <a:buClr>
                <a:srgbClr val="000000"/>
              </a:buClr>
              <a:buSzPts val="1000"/>
              <a:buFont typeface="Calibri"/>
              <a:buNone/>
            </a:pPr>
            <a:r>
              <a:rPr lang="en-US" sz="1000">
                <a:latin typeface="Calibri"/>
                <a:ea typeface="Calibri"/>
                <a:cs typeface="Calibri"/>
                <a:sym typeface="Calibri"/>
              </a:rPr>
              <a:t>⬧⬧ “All by itself the soil produces grain—first the stalk, then the head, then the full kernel in the head.” – Mark 4:38</a:t>
            </a:r>
            <a:endParaRPr/>
          </a:p>
          <a:p>
            <a:pPr indent="0" lvl="0" marL="0" rtl="0" algn="l">
              <a:lnSpc>
                <a:spcPct val="80000"/>
              </a:lnSpc>
              <a:spcBef>
                <a:spcPts val="375"/>
              </a:spcBef>
              <a:spcAft>
                <a:spcPts val="0"/>
              </a:spcAft>
              <a:buClr>
                <a:srgbClr val="000000"/>
              </a:buClr>
              <a:buSzPts val="1000"/>
              <a:buFont typeface="Calibri"/>
              <a:buNone/>
            </a:pPr>
            <a:r>
              <a:rPr b="0" i="0" lang="en-US" sz="1000">
                <a:latin typeface="Calibri"/>
                <a:ea typeface="Calibri"/>
                <a:cs typeface="Calibri"/>
                <a:sym typeface="Calibri"/>
              </a:rPr>
              <a:t>We know that </a:t>
            </a:r>
            <a:r>
              <a:rPr b="1" i="1" lang="en-US" sz="1000">
                <a:latin typeface="Calibri"/>
                <a:ea typeface="Calibri"/>
                <a:cs typeface="Calibri"/>
                <a:sym typeface="Calibri"/>
              </a:rPr>
              <a:t>Christian conversion is a process, a journey</a:t>
            </a:r>
            <a:r>
              <a:rPr lang="en-US" sz="1000">
                <a:latin typeface="Calibri"/>
                <a:ea typeface="Calibri"/>
                <a:cs typeface="Calibri"/>
                <a:sym typeface="Calibri"/>
              </a:rPr>
              <a:t>.</a:t>
            </a:r>
            <a:endParaRPr/>
          </a:p>
          <a:p>
            <a:pPr indent="0" lvl="0" marL="0" rtl="0" algn="l">
              <a:lnSpc>
                <a:spcPct val="80000"/>
              </a:lnSpc>
              <a:spcBef>
                <a:spcPts val="375"/>
              </a:spcBef>
              <a:spcAft>
                <a:spcPts val="0"/>
              </a:spcAft>
              <a:buClr>
                <a:srgbClr val="000000"/>
              </a:buClr>
              <a:buSzPts val="1000"/>
              <a:buFont typeface="Calibri"/>
              <a:buNone/>
            </a:pPr>
            <a:r>
              <a:rPr lang="en-US" sz="1000">
                <a:latin typeface="Calibri"/>
                <a:ea typeface="Calibri"/>
                <a:cs typeface="Calibri"/>
                <a:sym typeface="Calibri"/>
              </a:rPr>
              <a:t>The seed of spiritual restlessness is planted.  Under the mysterious working of the Holy Spirit, that seed grows.</a:t>
            </a:r>
            <a:endParaRPr/>
          </a:p>
          <a:p>
            <a:pPr indent="0" lvl="0" marL="0" rtl="0" algn="l">
              <a:lnSpc>
                <a:spcPct val="80000"/>
              </a:lnSpc>
              <a:spcBef>
                <a:spcPts val="375"/>
              </a:spcBef>
              <a:spcAft>
                <a:spcPts val="0"/>
              </a:spcAft>
              <a:buClr>
                <a:srgbClr val="000000"/>
              </a:buClr>
              <a:buSzPts val="1000"/>
              <a:buFont typeface="Calibri"/>
              <a:buNone/>
            </a:pPr>
            <a:r>
              <a:rPr lang="en-US" sz="1000">
                <a:latin typeface="Calibri"/>
                <a:ea typeface="Calibri"/>
                <a:cs typeface="Calibri"/>
                <a:sym typeface="Calibri"/>
              </a:rPr>
              <a:t>As it grows, it goes through observable stages that the farmer can see.  Jesus points out the obvious:</a:t>
            </a:r>
            <a:endParaRPr/>
          </a:p>
          <a:p>
            <a:pPr indent="-63500" lvl="0" marL="0" rtl="0" algn="l">
              <a:lnSpc>
                <a:spcPct val="80000"/>
              </a:lnSpc>
              <a:spcBef>
                <a:spcPts val="375"/>
              </a:spcBef>
              <a:spcAft>
                <a:spcPts val="0"/>
              </a:spcAft>
              <a:buSzPts val="1000"/>
              <a:buFont typeface="Calibri"/>
              <a:buChar char="•"/>
            </a:pPr>
            <a:r>
              <a:rPr lang="en-US" sz="1000">
                <a:latin typeface="Calibri"/>
                <a:ea typeface="Calibri"/>
                <a:cs typeface="Calibri"/>
                <a:sym typeface="Calibri"/>
              </a:rPr>
              <a:t>Stalk</a:t>
            </a:r>
            <a:endParaRPr/>
          </a:p>
          <a:p>
            <a:pPr indent="-63500" lvl="0" marL="0" rtl="0" algn="l">
              <a:lnSpc>
                <a:spcPct val="80000"/>
              </a:lnSpc>
              <a:spcBef>
                <a:spcPts val="375"/>
              </a:spcBef>
              <a:spcAft>
                <a:spcPts val="0"/>
              </a:spcAft>
              <a:buSzPts val="1000"/>
              <a:buFont typeface="Calibri"/>
              <a:buChar char="•"/>
            </a:pPr>
            <a:r>
              <a:rPr lang="en-US" sz="1000">
                <a:latin typeface="Calibri"/>
                <a:ea typeface="Calibri"/>
                <a:cs typeface="Calibri"/>
                <a:sym typeface="Calibri"/>
              </a:rPr>
              <a:t>Head</a:t>
            </a:r>
            <a:endParaRPr/>
          </a:p>
          <a:p>
            <a:pPr indent="-63500" lvl="0" marL="0" rtl="0" algn="l">
              <a:lnSpc>
                <a:spcPct val="80000"/>
              </a:lnSpc>
              <a:spcBef>
                <a:spcPts val="375"/>
              </a:spcBef>
              <a:spcAft>
                <a:spcPts val="0"/>
              </a:spcAft>
              <a:buSzPts val="1000"/>
              <a:buFont typeface="Calibri"/>
              <a:buChar char="•"/>
            </a:pPr>
            <a:r>
              <a:rPr lang="en-US" sz="1000">
                <a:latin typeface="Calibri"/>
                <a:ea typeface="Calibri"/>
                <a:cs typeface="Calibri"/>
                <a:sym typeface="Calibri"/>
              </a:rPr>
              <a:t>Full Kernel.</a:t>
            </a:r>
            <a:endParaRPr/>
          </a:p>
          <a:p>
            <a:pPr indent="0" lvl="0" marL="0" rtl="0" algn="l">
              <a:lnSpc>
                <a:spcPct val="80000"/>
              </a:lnSpc>
              <a:spcBef>
                <a:spcPts val="375"/>
              </a:spcBef>
              <a:spcAft>
                <a:spcPts val="0"/>
              </a:spcAft>
              <a:buClr>
                <a:srgbClr val="000000"/>
              </a:buClr>
              <a:buSzPts val="1000"/>
              <a:buFont typeface="Calibri"/>
              <a:buNone/>
            </a:pPr>
            <a:r>
              <a:rPr lang="en-US" sz="1000">
                <a:latin typeface="Calibri"/>
                <a:ea typeface="Calibri"/>
                <a:cs typeface="Calibri"/>
                <a:sym typeface="Calibri"/>
              </a:rPr>
              <a:t>Likewise, a seeker will start looking into Scripture, have conversations with friends, think deeply on these things.  God uses conversations, reflection, sermons, circumstances and more to help that journey along.</a:t>
            </a:r>
            <a:endParaRPr/>
          </a:p>
          <a:p>
            <a:pPr indent="0" lvl="0" marL="0" rtl="0" algn="l">
              <a:lnSpc>
                <a:spcPct val="80000"/>
              </a:lnSpc>
              <a:spcBef>
                <a:spcPts val="0"/>
              </a:spcBef>
              <a:spcAft>
                <a:spcPts val="0"/>
              </a:spcAft>
              <a:buClr>
                <a:srgbClr val="000000"/>
              </a:buClr>
              <a:buSzPts val="1000"/>
              <a:buFont typeface="Times New Roman"/>
              <a:buNone/>
            </a:pPr>
            <a:r>
              <a:t/>
            </a:r>
            <a:endParaRPr sz="1000">
              <a:latin typeface="Calibri"/>
              <a:ea typeface="Calibri"/>
              <a:cs typeface="Calibri"/>
              <a:sym typeface="Calibri"/>
            </a:endParaRPr>
          </a:p>
          <a:p>
            <a:pPr indent="0" lvl="0" marL="0" rtl="0" algn="l">
              <a:lnSpc>
                <a:spcPct val="80000"/>
              </a:lnSpc>
              <a:spcBef>
                <a:spcPts val="0"/>
              </a:spcBef>
              <a:spcAft>
                <a:spcPts val="0"/>
              </a:spcAft>
              <a:buClr>
                <a:srgbClr val="000000"/>
              </a:buClr>
              <a:buSzPts val="1000"/>
              <a:buFont typeface="Times New Roman"/>
              <a:buNone/>
            </a:pPr>
            <a:r>
              <a:t/>
            </a:r>
            <a:endParaRPr sz="1000">
              <a:latin typeface="Calibri"/>
              <a:ea typeface="Calibri"/>
              <a:cs typeface="Calibri"/>
              <a:sym typeface="Calibri"/>
            </a:endParaRPr>
          </a:p>
        </p:txBody>
      </p:sp>
      <p:sp>
        <p:nvSpPr>
          <p:cNvPr id="219" name="Google Shape;219;p2:notes"/>
          <p:cNvSpPr txBox="1"/>
          <p:nvPr/>
        </p:nvSpPr>
        <p:spPr>
          <a:xfrm>
            <a:off x="3970338" y="8829675"/>
            <a:ext cx="3038475" cy="465138"/>
          </a:xfrm>
          <a:prstGeom prst="rect">
            <a:avLst/>
          </a:prstGeom>
          <a:noFill/>
          <a:ln>
            <a:noFill/>
          </a:ln>
        </p:spPr>
        <p:txBody>
          <a:bodyPr anchorCtr="0" anchor="b" bIns="46425" lIns="93225" spcFirstLastPara="1" rIns="93225" wrap="square" tIns="46425">
            <a:noAutofit/>
          </a:bodyPr>
          <a:lstStyle/>
          <a:p>
            <a:pPr indent="0" lvl="0" marL="0" marR="0" rtl="0" algn="r">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2" name="Shape 222"/>
        <p:cNvGrpSpPr/>
        <p:nvPr/>
      </p:nvGrpSpPr>
      <p:grpSpPr>
        <a:xfrm>
          <a:off x="0" y="0"/>
          <a:ext cx="0" cy="0"/>
          <a:chOff x="0" y="0"/>
          <a:chExt cx="0" cy="0"/>
        </a:xfrm>
      </p:grpSpPr>
      <p:sp>
        <p:nvSpPr>
          <p:cNvPr id="223" name="Google Shape;223;p3:notes"/>
          <p:cNvSpPr txBox="1"/>
          <p:nvPr>
            <p:ph idx="12" type="sldNum"/>
          </p:nvPr>
        </p:nvSpPr>
        <p:spPr>
          <a:xfrm>
            <a:off x="3970338" y="8829675"/>
            <a:ext cx="3036887" cy="463550"/>
          </a:xfrm>
          <a:prstGeom prst="rect">
            <a:avLst/>
          </a:prstGeom>
          <a:noFill/>
          <a:ln>
            <a:noFill/>
          </a:ln>
        </p:spPr>
        <p:txBody>
          <a:bodyPr anchorCtr="0" anchor="b" bIns="46425" lIns="93225" spcFirstLastPara="1" rIns="93225" wrap="square" tIns="46425">
            <a:noAutofit/>
          </a:bodyPr>
          <a:lstStyle/>
          <a:p>
            <a:pPr indent="0" lvl="0" marL="0" marR="0" rtl="0" algn="r">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
        <p:nvSpPr>
          <p:cNvPr id="224" name="Google Shape;224;p3: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25" name="Google Shape;225;p3:notes"/>
          <p:cNvSpPr txBox="1"/>
          <p:nvPr>
            <p:ph idx="1" type="body"/>
          </p:nvPr>
        </p:nvSpPr>
        <p:spPr>
          <a:xfrm>
            <a:off x="701675" y="4416425"/>
            <a:ext cx="5607050" cy="4183063"/>
          </a:xfrm>
          <a:prstGeom prst="rect">
            <a:avLst/>
          </a:prstGeom>
          <a:noFill/>
          <a:ln>
            <a:noFill/>
          </a:ln>
        </p:spPr>
        <p:txBody>
          <a:bodyPr anchorCtr="0" anchor="t" bIns="46425" lIns="93225" spcFirstLastPara="1" rIns="93225" wrap="square" tIns="46425">
            <a:noAutofit/>
          </a:bodyPr>
          <a:lstStyle/>
          <a:p>
            <a:pPr indent="0" lvl="0" marL="0" rtl="0" algn="l">
              <a:spcBef>
                <a:spcPts val="0"/>
              </a:spcBef>
              <a:spcAft>
                <a:spcPts val="0"/>
              </a:spcAft>
              <a:buClr>
                <a:srgbClr val="000000"/>
              </a:buClr>
              <a:buSzPts val="1200"/>
              <a:buFont typeface="Calibri"/>
              <a:buNone/>
            </a:pPr>
            <a:r>
              <a:rPr b="1" lang="en-US">
                <a:latin typeface="Calibri"/>
                <a:ea typeface="Calibri"/>
                <a:cs typeface="Calibri"/>
                <a:sym typeface="Calibri"/>
              </a:rPr>
              <a:t>***</a:t>
            </a:r>
            <a:r>
              <a:rPr lang="en-US">
                <a:latin typeface="Calibri"/>
                <a:ea typeface="Calibri"/>
                <a:cs typeface="Calibri"/>
                <a:sym typeface="Calibri"/>
              </a:rPr>
              <a:t> The new model, a model based on the image of </a:t>
            </a:r>
            <a:r>
              <a:rPr b="1" i="1" lang="en-US">
                <a:latin typeface="Calibri"/>
                <a:ea typeface="Calibri"/>
                <a:cs typeface="Calibri"/>
                <a:sym typeface="Calibri"/>
              </a:rPr>
              <a:t>journey</a:t>
            </a:r>
            <a:r>
              <a:rPr lang="en-US">
                <a:latin typeface="Calibri"/>
                <a:ea typeface="Calibri"/>
                <a:cs typeface="Calibri"/>
                <a:sym typeface="Calibri"/>
              </a:rPr>
              <a:t>, sees all of us as either </a:t>
            </a:r>
            <a:r>
              <a:rPr b="1" i="1" lang="en-US">
                <a:latin typeface="Calibri"/>
                <a:ea typeface="Calibri"/>
                <a:cs typeface="Calibri"/>
                <a:sym typeface="Calibri"/>
              </a:rPr>
              <a:t>moving toward </a:t>
            </a:r>
            <a:r>
              <a:rPr lang="en-US">
                <a:latin typeface="Calibri"/>
                <a:ea typeface="Calibri"/>
                <a:cs typeface="Calibri"/>
                <a:sym typeface="Calibri"/>
              </a:rPr>
              <a:t>the goal </a:t>
            </a:r>
            <a:r>
              <a:rPr b="1" i="1" lang="en-US">
                <a:latin typeface="Calibri"/>
                <a:ea typeface="Calibri"/>
                <a:cs typeface="Calibri"/>
                <a:sym typeface="Calibri"/>
              </a:rPr>
              <a:t>or away from</a:t>
            </a:r>
            <a:r>
              <a:rPr lang="en-US">
                <a:latin typeface="Calibri"/>
                <a:ea typeface="Calibri"/>
                <a:cs typeface="Calibri"/>
                <a:sym typeface="Calibri"/>
              </a:rPr>
              <a:t> the goal. If the goal is to be a wholehearted follower of Jesus, then we are at different points along the way. But </a:t>
            </a:r>
            <a:r>
              <a:rPr b="1" i="1" lang="en-US" u="sng">
                <a:latin typeface="Calibri"/>
                <a:ea typeface="Calibri"/>
                <a:cs typeface="Calibri"/>
                <a:sym typeface="Calibri"/>
              </a:rPr>
              <a:t>the crucial question </a:t>
            </a:r>
            <a:r>
              <a:rPr lang="en-US">
                <a:latin typeface="Calibri"/>
                <a:ea typeface="Calibri"/>
                <a:cs typeface="Calibri"/>
                <a:sym typeface="Calibri"/>
              </a:rPr>
              <a:t>is whether we are moving toward the center and beginning to follow in the footsteps of the Leader. (from: </a:t>
            </a:r>
            <a:r>
              <a:rPr b="0" i="1" lang="en-US" u="none">
                <a:latin typeface="Calibri"/>
                <a:ea typeface="Calibri"/>
                <a:cs typeface="Calibri"/>
                <a:sym typeface="Calibri"/>
              </a:rPr>
              <a:t>Reimagining Evangelism </a:t>
            </a:r>
            <a:r>
              <a:rPr lang="en-US">
                <a:latin typeface="Calibri"/>
                <a:ea typeface="Calibri"/>
                <a:cs typeface="Calibri"/>
                <a:sym typeface="Calibri"/>
              </a:rPr>
              <a:t>by Rick Richardson, InterVarsity Press, c. 2006)</a:t>
            </a:r>
            <a:endParaRPr/>
          </a:p>
          <a:p>
            <a:pPr indent="0" lvl="0" marL="0" rtl="0" algn="l">
              <a:spcBef>
                <a:spcPts val="0"/>
              </a:spcBef>
              <a:spcAft>
                <a:spcPts val="0"/>
              </a:spcAft>
              <a:buClr>
                <a:srgbClr val="000000"/>
              </a:buClr>
              <a:buSzPts val="1200"/>
              <a:buFont typeface="Times New Roman"/>
              <a:buNone/>
            </a:pPr>
            <a:r>
              <a:t/>
            </a:r>
            <a:endParaRPr>
              <a:latin typeface="Calibri"/>
              <a:ea typeface="Calibri"/>
              <a:cs typeface="Calibri"/>
              <a:sym typeface="Calibri"/>
            </a:endParaRPr>
          </a:p>
          <a:p>
            <a:pPr indent="0" lvl="0" marL="0" rtl="0" algn="l">
              <a:spcBef>
                <a:spcPts val="0"/>
              </a:spcBef>
              <a:spcAft>
                <a:spcPts val="0"/>
              </a:spcAft>
              <a:buClr>
                <a:srgbClr val="000000"/>
              </a:buClr>
              <a:buSzPts val="1200"/>
              <a:buFont typeface="Calibri"/>
              <a:buNone/>
            </a:pPr>
            <a:r>
              <a:rPr lang="en-US">
                <a:latin typeface="Calibri"/>
                <a:ea typeface="Calibri"/>
                <a:cs typeface="Calibri"/>
                <a:sym typeface="Calibri"/>
              </a:rPr>
              <a:t>A post by </a:t>
            </a:r>
            <a:r>
              <a:rPr b="1" lang="en-US">
                <a:latin typeface="Calibri"/>
                <a:ea typeface="Calibri"/>
                <a:cs typeface="Calibri"/>
                <a:sym typeface="Calibri"/>
              </a:rPr>
              <a:t>John Ortberg </a:t>
            </a:r>
            <a:r>
              <a:rPr b="0" lang="en-US">
                <a:latin typeface="Calibri"/>
                <a:ea typeface="Calibri"/>
                <a:cs typeface="Calibri"/>
                <a:sym typeface="Calibri"/>
              </a:rPr>
              <a:t>from September 2018 </a:t>
            </a:r>
            <a:r>
              <a:rPr lang="en-US">
                <a:latin typeface="Calibri"/>
                <a:ea typeface="Calibri"/>
                <a:cs typeface="Calibri"/>
                <a:sym typeface="Calibri"/>
              </a:rPr>
              <a:t>on the </a:t>
            </a:r>
            <a:r>
              <a:rPr b="1" i="1" lang="en-US">
                <a:latin typeface="Calibri"/>
                <a:ea typeface="Calibri"/>
                <a:cs typeface="Calibri"/>
                <a:sym typeface="Calibri"/>
              </a:rPr>
              <a:t>Premier Christianity </a:t>
            </a:r>
            <a:r>
              <a:rPr lang="en-US">
                <a:latin typeface="Calibri"/>
                <a:ea typeface="Calibri"/>
                <a:cs typeface="Calibri"/>
                <a:sym typeface="Calibri"/>
              </a:rPr>
              <a:t>website (www.premierchristianity.com) provides a helpful perspective on this subject using the bounded and centered sets model first made popular by Dr. Paul Hiebert at Fuller Theological Seminary. You can read the post at </a:t>
            </a:r>
            <a:r>
              <a:rPr lang="en-US" u="sng">
                <a:latin typeface="Calibri"/>
                <a:ea typeface="Calibri"/>
                <a:cs typeface="Calibri"/>
                <a:sym typeface="Calibri"/>
              </a:rPr>
              <a:t>http://bit.ly/Ortberg_Bounded-Centered</a:t>
            </a:r>
            <a:endParaRPr/>
          </a:p>
          <a:p>
            <a:pPr indent="0" lvl="0" marL="0" rtl="0" algn="l">
              <a:spcBef>
                <a:spcPts val="0"/>
              </a:spcBef>
              <a:spcAft>
                <a:spcPts val="0"/>
              </a:spcAft>
              <a:buClr>
                <a:srgbClr val="000000"/>
              </a:buClr>
              <a:buSzPts val="1200"/>
              <a:buFont typeface="Times New Roman"/>
              <a:buNone/>
            </a:pPr>
            <a:r>
              <a:t/>
            </a:r>
            <a:endParaRPr>
              <a:latin typeface="Calibri"/>
              <a:ea typeface="Calibri"/>
              <a:cs typeface="Calibri"/>
              <a:sym typeface="Calibri"/>
            </a:endParaRPr>
          </a:p>
          <a:p>
            <a:pPr indent="0" lvl="0" marL="0" rtl="0" algn="l">
              <a:spcBef>
                <a:spcPts val="0"/>
              </a:spcBef>
              <a:spcAft>
                <a:spcPts val="0"/>
              </a:spcAft>
              <a:buClr>
                <a:srgbClr val="000000"/>
              </a:buClr>
              <a:buSzPts val="1200"/>
              <a:buFont typeface="Calibri"/>
              <a:buNone/>
            </a:pPr>
            <a:r>
              <a:rPr b="1" lang="en-US">
                <a:latin typeface="Calibri"/>
                <a:ea typeface="Calibri"/>
                <a:cs typeface="Calibri"/>
                <a:sym typeface="Calibri"/>
              </a:rPr>
              <a:t>⬧</a:t>
            </a:r>
            <a:r>
              <a:rPr lang="en-US">
                <a:latin typeface="Calibri"/>
                <a:ea typeface="Calibri"/>
                <a:cs typeface="Calibri"/>
                <a:sym typeface="Calibri"/>
              </a:rPr>
              <a:t> According to Rick Richardson in his book</a:t>
            </a:r>
            <a:r>
              <a:rPr b="1" i="1" lang="en-US">
                <a:latin typeface="Calibri"/>
                <a:ea typeface="Calibri"/>
                <a:cs typeface="Calibri"/>
                <a:sym typeface="Calibri"/>
              </a:rPr>
              <a:t>, </a:t>
            </a:r>
            <a:r>
              <a:rPr b="0" i="1" lang="en-US">
                <a:latin typeface="Calibri"/>
                <a:ea typeface="Calibri"/>
                <a:cs typeface="Calibri"/>
                <a:sym typeface="Calibri"/>
              </a:rPr>
              <a:t>Reimagining Evangelism </a:t>
            </a:r>
            <a:r>
              <a:rPr lang="en-US">
                <a:latin typeface="Calibri"/>
                <a:ea typeface="Calibri"/>
                <a:cs typeface="Calibri"/>
                <a:sym typeface="Calibri"/>
              </a:rPr>
              <a:t>(IVP), “God is far more committed to </a:t>
            </a:r>
            <a:r>
              <a:rPr b="1" lang="en-US">
                <a:latin typeface="Calibri"/>
                <a:ea typeface="Calibri"/>
                <a:cs typeface="Calibri"/>
                <a:sym typeface="Calibri"/>
              </a:rPr>
              <a:t>raising up witnessing </a:t>
            </a:r>
            <a:r>
              <a:rPr b="1" i="1" lang="en-US">
                <a:latin typeface="Calibri"/>
                <a:ea typeface="Calibri"/>
                <a:cs typeface="Calibri"/>
                <a:sym typeface="Calibri"/>
              </a:rPr>
              <a:t>communities</a:t>
            </a:r>
            <a:r>
              <a:rPr b="1" lang="en-US">
                <a:latin typeface="Calibri"/>
                <a:ea typeface="Calibri"/>
                <a:cs typeface="Calibri"/>
                <a:sym typeface="Calibri"/>
              </a:rPr>
              <a:t> </a:t>
            </a:r>
            <a:r>
              <a:rPr lang="en-US">
                <a:latin typeface="Calibri"/>
                <a:ea typeface="Calibri"/>
                <a:cs typeface="Calibri"/>
                <a:sym typeface="Calibri"/>
              </a:rPr>
              <a:t>than to raising up witnessing </a:t>
            </a:r>
            <a:r>
              <a:rPr i="1" lang="en-US">
                <a:latin typeface="Calibri"/>
                <a:ea typeface="Calibri"/>
                <a:cs typeface="Calibri"/>
                <a:sym typeface="Calibri"/>
              </a:rPr>
              <a:t>individuals</a:t>
            </a:r>
            <a:r>
              <a:rPr lang="en-US">
                <a:latin typeface="Calibri"/>
                <a:ea typeface="Calibri"/>
                <a:cs typeface="Calibri"/>
                <a:sym typeface="Calibri"/>
              </a:rPr>
              <a:t>. Our sales model leads us to think of individual salespeople fanning out across the landscape, going door to door and person to person. Though individual witness is certainly important, the Holy Spirit fills a Christian community and uses the community as a body in witness.” </a:t>
            </a:r>
            <a:endParaRPr/>
          </a:p>
          <a:p>
            <a:pPr indent="0" lvl="0" marL="0" rtl="0" algn="l">
              <a:spcBef>
                <a:spcPts val="0"/>
              </a:spcBef>
              <a:spcAft>
                <a:spcPts val="0"/>
              </a:spcAft>
              <a:buClr>
                <a:srgbClr val="000000"/>
              </a:buClr>
              <a:buSzPts val="1200"/>
              <a:buFont typeface="Times New Roman"/>
              <a:buNone/>
            </a:pPr>
            <a:r>
              <a:t/>
            </a:r>
            <a:endParaRPr>
              <a:latin typeface="Calibri"/>
              <a:ea typeface="Calibri"/>
              <a:cs typeface="Calibri"/>
              <a:sym typeface="Calibri"/>
            </a:endParaRPr>
          </a:p>
          <a:p>
            <a:pPr indent="0" lvl="0" marL="0" rtl="0" algn="l">
              <a:spcBef>
                <a:spcPts val="0"/>
              </a:spcBef>
              <a:spcAft>
                <a:spcPts val="0"/>
              </a:spcAft>
              <a:buClr>
                <a:srgbClr val="000000"/>
              </a:buClr>
              <a:buSzPts val="1200"/>
              <a:buFont typeface="Calibri"/>
              <a:buNone/>
            </a:pPr>
            <a:r>
              <a:rPr b="1" lang="en-US">
                <a:latin typeface="Calibri"/>
                <a:ea typeface="Calibri"/>
                <a:cs typeface="Calibri"/>
                <a:sym typeface="Calibri"/>
              </a:rPr>
              <a:t>⬧⬧ Belonging before Believing – </a:t>
            </a:r>
            <a:r>
              <a:rPr lang="en-US">
                <a:latin typeface="Calibri"/>
                <a:ea typeface="Calibri"/>
                <a:cs typeface="Calibri"/>
                <a:sym typeface="Calibri"/>
              </a:rPr>
              <a:t>“people come to Christ primarily in the context of community. Belonging comes before believing. Evangelism is about helping people belong so that they can come to believe. So our communities need to be places where people can connect before they have to commit.”  Richardson</a:t>
            </a:r>
            <a:endParaRPr/>
          </a:p>
        </p:txBody>
      </p:sp>
      <p:sp>
        <p:nvSpPr>
          <p:cNvPr id="226" name="Google Shape;226;p3:notes"/>
          <p:cNvSpPr txBox="1"/>
          <p:nvPr/>
        </p:nvSpPr>
        <p:spPr>
          <a:xfrm>
            <a:off x="3970338" y="8829675"/>
            <a:ext cx="3038475" cy="465138"/>
          </a:xfrm>
          <a:prstGeom prst="rect">
            <a:avLst/>
          </a:prstGeom>
          <a:noFill/>
          <a:ln>
            <a:noFill/>
          </a:ln>
        </p:spPr>
        <p:txBody>
          <a:bodyPr anchorCtr="0" anchor="b" bIns="46425" lIns="93225" spcFirstLastPara="1" rIns="93225" wrap="square" tIns="46425">
            <a:noAutofit/>
          </a:bodyPr>
          <a:lstStyle/>
          <a:p>
            <a:pPr indent="0" lvl="0" marL="0" marR="0" rtl="0" algn="r">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9" name="Shape 229"/>
        <p:cNvGrpSpPr/>
        <p:nvPr/>
      </p:nvGrpSpPr>
      <p:grpSpPr>
        <a:xfrm>
          <a:off x="0" y="0"/>
          <a:ext cx="0" cy="0"/>
          <a:chOff x="0" y="0"/>
          <a:chExt cx="0" cy="0"/>
        </a:xfrm>
      </p:grpSpPr>
      <p:sp>
        <p:nvSpPr>
          <p:cNvPr id="230" name="Google Shape;230;p4:notes"/>
          <p:cNvSpPr txBox="1"/>
          <p:nvPr>
            <p:ph idx="12" type="sldNum"/>
          </p:nvPr>
        </p:nvSpPr>
        <p:spPr>
          <a:xfrm>
            <a:off x="3970338" y="8829675"/>
            <a:ext cx="3036887" cy="463550"/>
          </a:xfrm>
          <a:prstGeom prst="rect">
            <a:avLst/>
          </a:prstGeom>
          <a:noFill/>
          <a:ln>
            <a:noFill/>
          </a:ln>
        </p:spPr>
        <p:txBody>
          <a:bodyPr anchorCtr="0" anchor="b" bIns="46425" lIns="93225" spcFirstLastPara="1" rIns="93225" wrap="square" tIns="46425">
            <a:noAutofit/>
          </a:bodyPr>
          <a:lstStyle/>
          <a:p>
            <a:pPr indent="0" lvl="0" marL="0" marR="0" rtl="0" algn="r">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
        <p:nvSpPr>
          <p:cNvPr id="231" name="Google Shape;231;p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32" name="Google Shape;232;p4:notes"/>
          <p:cNvSpPr txBox="1"/>
          <p:nvPr>
            <p:ph idx="1" type="body"/>
          </p:nvPr>
        </p:nvSpPr>
        <p:spPr>
          <a:xfrm>
            <a:off x="701675" y="4416425"/>
            <a:ext cx="5607050" cy="4183063"/>
          </a:xfrm>
          <a:prstGeom prst="rect">
            <a:avLst/>
          </a:prstGeom>
          <a:noFill/>
          <a:ln>
            <a:noFill/>
          </a:ln>
        </p:spPr>
        <p:txBody>
          <a:bodyPr anchorCtr="0" anchor="ctr" bIns="46425" lIns="93225" spcFirstLastPara="1" rIns="93225" wrap="square" tIns="46425">
            <a:noAutofit/>
          </a:bodyPr>
          <a:lstStyle/>
          <a:p>
            <a:pPr indent="0" lvl="0" marL="0" rtl="0" algn="l">
              <a:spcBef>
                <a:spcPts val="0"/>
              </a:spcBef>
              <a:spcAft>
                <a:spcPts val="0"/>
              </a:spcAft>
              <a:buNone/>
            </a:pPr>
            <a:r>
              <a:t/>
            </a:r>
            <a:endParaRPr/>
          </a:p>
        </p:txBody>
      </p:sp>
      <p:sp>
        <p:nvSpPr>
          <p:cNvPr id="233" name="Google Shape;233;p4:notes"/>
          <p:cNvSpPr txBox="1"/>
          <p:nvPr/>
        </p:nvSpPr>
        <p:spPr>
          <a:xfrm>
            <a:off x="3970338" y="8829675"/>
            <a:ext cx="3038475" cy="465138"/>
          </a:xfrm>
          <a:prstGeom prst="rect">
            <a:avLst/>
          </a:prstGeom>
          <a:noFill/>
          <a:ln>
            <a:noFill/>
          </a:ln>
        </p:spPr>
        <p:txBody>
          <a:bodyPr anchorCtr="0" anchor="b" bIns="46425" lIns="93225" spcFirstLastPara="1" rIns="93225" wrap="square" tIns="46425">
            <a:noAutofit/>
          </a:bodyPr>
          <a:lstStyle/>
          <a:p>
            <a:pPr indent="0" lvl="0" marL="0" marR="0" rtl="0" algn="r">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6" name="Shape 236"/>
        <p:cNvGrpSpPr/>
        <p:nvPr/>
      </p:nvGrpSpPr>
      <p:grpSpPr>
        <a:xfrm>
          <a:off x="0" y="0"/>
          <a:ext cx="0" cy="0"/>
          <a:chOff x="0" y="0"/>
          <a:chExt cx="0" cy="0"/>
        </a:xfrm>
      </p:grpSpPr>
      <p:sp>
        <p:nvSpPr>
          <p:cNvPr id="237" name="Google Shape;237;p5:notes"/>
          <p:cNvSpPr txBox="1"/>
          <p:nvPr>
            <p:ph idx="12" type="sldNum"/>
          </p:nvPr>
        </p:nvSpPr>
        <p:spPr>
          <a:xfrm>
            <a:off x="3970338" y="8829675"/>
            <a:ext cx="3036887" cy="463550"/>
          </a:xfrm>
          <a:prstGeom prst="rect">
            <a:avLst/>
          </a:prstGeom>
          <a:noFill/>
          <a:ln>
            <a:noFill/>
          </a:ln>
        </p:spPr>
        <p:txBody>
          <a:bodyPr anchorCtr="0" anchor="b" bIns="46425" lIns="93225" spcFirstLastPara="1" rIns="93225" wrap="square" tIns="46425">
            <a:noAutofit/>
          </a:bodyPr>
          <a:lstStyle/>
          <a:p>
            <a:pPr indent="0" lvl="0" marL="0" marR="0" rtl="0" algn="r">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
        <p:nvSpPr>
          <p:cNvPr id="238" name="Google Shape;238;p5: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39" name="Google Shape;239;p5:notes"/>
          <p:cNvSpPr txBox="1"/>
          <p:nvPr>
            <p:ph idx="1" type="body"/>
          </p:nvPr>
        </p:nvSpPr>
        <p:spPr>
          <a:xfrm>
            <a:off x="701675" y="4416425"/>
            <a:ext cx="5607050" cy="4183063"/>
          </a:xfrm>
          <a:prstGeom prst="rect">
            <a:avLst/>
          </a:prstGeom>
          <a:noFill/>
          <a:ln>
            <a:noFill/>
          </a:ln>
        </p:spPr>
        <p:txBody>
          <a:bodyPr anchorCtr="0" anchor="ctr" bIns="46425" lIns="93225" spcFirstLastPara="1" rIns="93225" wrap="square" tIns="46425">
            <a:noAutofit/>
          </a:bodyPr>
          <a:lstStyle/>
          <a:p>
            <a:pPr indent="0" lvl="0" marL="0" rtl="0" algn="l">
              <a:spcBef>
                <a:spcPts val="0"/>
              </a:spcBef>
              <a:spcAft>
                <a:spcPts val="0"/>
              </a:spcAft>
              <a:buNone/>
            </a:pPr>
            <a:r>
              <a:t/>
            </a:r>
            <a:endParaRPr/>
          </a:p>
        </p:txBody>
      </p:sp>
      <p:sp>
        <p:nvSpPr>
          <p:cNvPr id="240" name="Google Shape;240;p5:notes"/>
          <p:cNvSpPr txBox="1"/>
          <p:nvPr/>
        </p:nvSpPr>
        <p:spPr>
          <a:xfrm>
            <a:off x="3970338" y="8829675"/>
            <a:ext cx="3038475" cy="465138"/>
          </a:xfrm>
          <a:prstGeom prst="rect">
            <a:avLst/>
          </a:prstGeom>
          <a:noFill/>
          <a:ln>
            <a:noFill/>
          </a:ln>
        </p:spPr>
        <p:txBody>
          <a:bodyPr anchorCtr="0" anchor="b" bIns="46425" lIns="93225" spcFirstLastPara="1" rIns="93225" wrap="square" tIns="46425">
            <a:noAutofit/>
          </a:bodyPr>
          <a:lstStyle/>
          <a:p>
            <a:pPr indent="0" lvl="0" marL="0" marR="0" rtl="0" algn="r">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Google Shape;244;p6:notes"/>
          <p:cNvSpPr txBox="1"/>
          <p:nvPr>
            <p:ph idx="12" type="sldNum"/>
          </p:nvPr>
        </p:nvSpPr>
        <p:spPr>
          <a:xfrm>
            <a:off x="3970338" y="8829675"/>
            <a:ext cx="3036887" cy="463550"/>
          </a:xfrm>
          <a:prstGeom prst="rect">
            <a:avLst/>
          </a:prstGeom>
          <a:noFill/>
          <a:ln>
            <a:noFill/>
          </a:ln>
        </p:spPr>
        <p:txBody>
          <a:bodyPr anchorCtr="0" anchor="b" bIns="46425" lIns="93225" spcFirstLastPara="1" rIns="93225" wrap="square" tIns="46425">
            <a:noAutofit/>
          </a:bodyPr>
          <a:lstStyle/>
          <a:p>
            <a:pPr indent="0" lvl="0" marL="0" marR="0" rtl="0" algn="r">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
        <p:nvSpPr>
          <p:cNvPr id="245" name="Google Shape;245;p6: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246" name="Google Shape;246;p6:notes"/>
          <p:cNvSpPr txBox="1"/>
          <p:nvPr>
            <p:ph idx="1" type="body"/>
          </p:nvPr>
        </p:nvSpPr>
        <p:spPr>
          <a:xfrm>
            <a:off x="701675" y="4416425"/>
            <a:ext cx="5607050" cy="4183063"/>
          </a:xfrm>
          <a:prstGeom prst="rect">
            <a:avLst/>
          </a:prstGeom>
          <a:noFill/>
          <a:ln>
            <a:noFill/>
          </a:ln>
        </p:spPr>
        <p:txBody>
          <a:bodyPr anchorCtr="0" anchor="ctr" bIns="46425" lIns="93225" spcFirstLastPara="1" rIns="93225" wrap="square" tIns="46425">
            <a:noAutofit/>
          </a:bodyPr>
          <a:lstStyle/>
          <a:p>
            <a:pPr indent="0" lvl="0" marL="0" rtl="0" algn="l">
              <a:spcBef>
                <a:spcPts val="0"/>
              </a:spcBef>
              <a:spcAft>
                <a:spcPts val="0"/>
              </a:spcAft>
              <a:buNone/>
            </a:pPr>
            <a:r>
              <a:t/>
            </a:r>
            <a:endParaRPr/>
          </a:p>
        </p:txBody>
      </p:sp>
      <p:sp>
        <p:nvSpPr>
          <p:cNvPr id="247" name="Google Shape;247;p6:notes"/>
          <p:cNvSpPr txBox="1"/>
          <p:nvPr/>
        </p:nvSpPr>
        <p:spPr>
          <a:xfrm>
            <a:off x="3970338" y="8829675"/>
            <a:ext cx="3038475" cy="465138"/>
          </a:xfrm>
          <a:prstGeom prst="rect">
            <a:avLst/>
          </a:prstGeom>
          <a:noFill/>
          <a:ln>
            <a:noFill/>
          </a:ln>
        </p:spPr>
        <p:txBody>
          <a:bodyPr anchorCtr="0" anchor="b" bIns="46425" lIns="93225" spcFirstLastPara="1" rIns="93225" wrap="square" tIns="46425">
            <a:noAutofit/>
          </a:bodyPr>
          <a:lstStyle/>
          <a:p>
            <a:pPr indent="0" lvl="0" marL="0" marR="0" rtl="0" algn="r">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2" name="Shape 22"/>
        <p:cNvGrpSpPr/>
        <p:nvPr/>
      </p:nvGrpSpPr>
      <p:grpSpPr>
        <a:xfrm>
          <a:off x="0" y="0"/>
          <a:ext cx="0" cy="0"/>
          <a:chOff x="0" y="0"/>
          <a:chExt cx="0" cy="0"/>
        </a:xfrm>
      </p:grpSpPr>
      <p:sp>
        <p:nvSpPr>
          <p:cNvPr id="23" name="Google Shape;23;p2"/>
          <p:cNvSpPr txBox="1"/>
          <p:nvPr>
            <p:ph idx="10" type="dt"/>
          </p:nvPr>
        </p:nvSpPr>
        <p:spPr>
          <a:xfrm>
            <a:off x="7430245" y="6172203"/>
            <a:ext cx="1200463" cy="365125"/>
          </a:xfrm>
          <a:prstGeom prst="rect">
            <a:avLst/>
          </a:prstGeom>
          <a:noFill/>
          <a:ln>
            <a:noFill/>
          </a:ln>
        </p:spPr>
        <p:txBody>
          <a:bodyPr anchorCtr="0" anchor="t"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2"/>
          <p:cNvSpPr txBox="1"/>
          <p:nvPr>
            <p:ph idx="11" type="ftr"/>
          </p:nvPr>
        </p:nvSpPr>
        <p:spPr>
          <a:xfrm>
            <a:off x="533400" y="6172200"/>
            <a:ext cx="5811724" cy="365125"/>
          </a:xfrm>
          <a:prstGeom prst="rect">
            <a:avLst/>
          </a:prstGeom>
          <a:noFill/>
          <a:ln>
            <a:noFill/>
          </a:ln>
        </p:spPr>
        <p:txBody>
          <a:bodyPr anchorCtr="0" anchor="t"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
          <p:cNvSpPr txBox="1"/>
          <p:nvPr>
            <p:ph idx="12" type="sldNum"/>
          </p:nvPr>
        </p:nvSpPr>
        <p:spPr>
          <a:xfrm>
            <a:off x="7774426" y="5578478"/>
            <a:ext cx="856907" cy="669925"/>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anoramic Picture with Caption">
  <p:cSld name="Panoramic Picture with Caption">
    <p:spTree>
      <p:nvGrpSpPr>
        <p:cNvPr id="85" name="Shape 85"/>
        <p:cNvGrpSpPr/>
        <p:nvPr/>
      </p:nvGrpSpPr>
      <p:grpSpPr>
        <a:xfrm>
          <a:off x="0" y="0"/>
          <a:ext cx="0" cy="0"/>
          <a:chOff x="0" y="0"/>
          <a:chExt cx="0" cy="0"/>
        </a:xfrm>
      </p:grpSpPr>
      <p:sp>
        <p:nvSpPr>
          <p:cNvPr id="86" name="Google Shape;86;p11"/>
          <p:cNvSpPr txBox="1"/>
          <p:nvPr>
            <p:ph type="title"/>
          </p:nvPr>
        </p:nvSpPr>
        <p:spPr>
          <a:xfrm>
            <a:off x="533400" y="4495800"/>
            <a:ext cx="6554867" cy="1524000"/>
          </a:xfrm>
          <a:prstGeom prst="rect">
            <a:avLst/>
          </a:prstGeom>
          <a:noFill/>
          <a:ln>
            <a:noFill/>
          </a:ln>
        </p:spPr>
        <p:txBody>
          <a:bodyPr anchorCtr="0" anchor="ctr" bIns="45700" lIns="91425" spcFirstLastPara="1" rIns="91425" wrap="square" tIns="45700"/>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1"/>
          <p:cNvSpPr/>
          <p:nvPr>
            <p:ph idx="2" type="pic"/>
          </p:nvPr>
        </p:nvSpPr>
        <p:spPr>
          <a:xfrm>
            <a:off x="533400" y="533400"/>
            <a:ext cx="8077200" cy="3124200"/>
          </a:xfrm>
          <a:prstGeom prst="snip2DiagRect">
            <a:avLst>
              <a:gd fmla="val 10815" name="adj1"/>
              <a:gd fmla="val 0" name="adj2"/>
            </a:avLst>
          </a:prstGeom>
          <a:noFill/>
          <a:ln cap="flat" cmpd="sng" w="15875">
            <a:solidFill>
              <a:schemeClr val="lt1">
                <a:alpha val="40000"/>
              </a:schemeClr>
            </a:solidFill>
            <a:prstDash val="solid"/>
            <a:round/>
            <a:headEnd len="sm" w="sm" type="none"/>
            <a:tailEnd len="sm" w="sm" type="none"/>
          </a:ln>
        </p:spPr>
        <p:txBody>
          <a:bodyPr anchorCtr="0" anchor="t" bIns="45700" lIns="91425" spcFirstLastPara="1" rIns="91425" wrap="square" tIns="45700"/>
          <a:lstStyle>
            <a:lvl1pPr lvl="0" marR="0" rtl="0" algn="ctr">
              <a:spcBef>
                <a:spcPts val="32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1pPr>
            <a:lvl2pPr lvl="1"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2pPr>
            <a:lvl3pPr lvl="2"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3pPr>
            <a:lvl4pPr lvl="3"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4pPr>
            <a:lvl5pPr lvl="4"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5pPr>
            <a:lvl6pPr lvl="5"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6pPr>
            <a:lvl7pPr lvl="6"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7pPr>
            <a:lvl8pPr lvl="7"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8pPr>
            <a:lvl9pPr lvl="8" marR="0" rtl="0" algn="l">
              <a:spcBef>
                <a:spcPts val="600"/>
              </a:spcBef>
              <a:spcAft>
                <a:spcPts val="60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9pPr>
          </a:lstStyle>
          <a:p/>
        </p:txBody>
      </p:sp>
      <p:sp>
        <p:nvSpPr>
          <p:cNvPr id="88" name="Google Shape;88;p11"/>
          <p:cNvSpPr txBox="1"/>
          <p:nvPr>
            <p:ph idx="1" type="body"/>
          </p:nvPr>
        </p:nvSpPr>
        <p:spPr>
          <a:xfrm>
            <a:off x="762002" y="3843867"/>
            <a:ext cx="7281332" cy="457200"/>
          </a:xfrm>
          <a:prstGeom prst="rect">
            <a:avLst/>
          </a:prstGeom>
          <a:noFill/>
          <a:ln>
            <a:noFill/>
          </a:ln>
        </p:spPr>
        <p:txBody>
          <a:bodyPr anchorCtr="0" anchor="t" bIns="45700" lIns="91425" spcFirstLastPara="1" rIns="91425" wrap="square" tIns="45700"/>
          <a:lstStyle>
            <a:lvl1pPr indent="-228600" lvl="0" marL="457200" algn="l">
              <a:spcBef>
                <a:spcPts val="320"/>
              </a:spcBef>
              <a:spcAft>
                <a:spcPts val="0"/>
              </a:spcAft>
              <a:buSzPts val="1280"/>
              <a:buFont typeface="Century Gothic"/>
              <a:buNone/>
              <a:defRPr sz="1600"/>
            </a:lvl1pPr>
            <a:lvl2pPr indent="-228600" lvl="1" marL="914400" algn="l">
              <a:spcBef>
                <a:spcPts val="600"/>
              </a:spcBef>
              <a:spcAft>
                <a:spcPts val="0"/>
              </a:spcAft>
              <a:buSzPts val="1440"/>
              <a:buFont typeface="Century Gothic"/>
              <a:buNone/>
              <a:defRPr/>
            </a:lvl2pPr>
            <a:lvl3pPr indent="-228600" lvl="2" marL="1371600" algn="l">
              <a:spcBef>
                <a:spcPts val="600"/>
              </a:spcBef>
              <a:spcAft>
                <a:spcPts val="0"/>
              </a:spcAft>
              <a:buSzPts val="1280"/>
              <a:buFont typeface="Century Gothic"/>
              <a:buNone/>
              <a:defRPr/>
            </a:lvl3pPr>
            <a:lvl4pPr indent="-228600" lvl="3" marL="1828800" algn="l">
              <a:spcBef>
                <a:spcPts val="600"/>
              </a:spcBef>
              <a:spcAft>
                <a:spcPts val="0"/>
              </a:spcAft>
              <a:buSzPts val="1120"/>
              <a:buFont typeface="Century Gothic"/>
              <a:buNone/>
              <a:defRPr/>
            </a:lvl4pPr>
            <a:lvl5pPr indent="-228600" lvl="4" marL="2286000" algn="l">
              <a:spcBef>
                <a:spcPts val="600"/>
              </a:spcBef>
              <a:spcAft>
                <a:spcPts val="0"/>
              </a:spcAft>
              <a:buSzPts val="1120"/>
              <a:buFont typeface="Century Gothic"/>
              <a:buNone/>
              <a:defRPr/>
            </a:lvl5pPr>
            <a:lvl6pPr indent="-320039" lvl="5" marL="2743200" algn="l">
              <a:spcBef>
                <a:spcPts val="600"/>
              </a:spcBef>
              <a:spcAft>
                <a:spcPts val="0"/>
              </a:spcAft>
              <a:buSzPts val="1440"/>
              <a:buChar char="▶"/>
              <a:defRPr/>
            </a:lvl6pPr>
            <a:lvl7pPr indent="-320039" lvl="6" marL="3200400" algn="l">
              <a:spcBef>
                <a:spcPts val="600"/>
              </a:spcBef>
              <a:spcAft>
                <a:spcPts val="0"/>
              </a:spcAft>
              <a:buSzPts val="1440"/>
              <a:buChar char="▶"/>
              <a:defRPr/>
            </a:lvl7pPr>
            <a:lvl8pPr indent="-320040" lvl="7" marL="3657600" algn="l">
              <a:spcBef>
                <a:spcPts val="600"/>
              </a:spcBef>
              <a:spcAft>
                <a:spcPts val="0"/>
              </a:spcAft>
              <a:buSzPts val="1440"/>
              <a:buChar char="▶"/>
              <a:defRPr/>
            </a:lvl8pPr>
            <a:lvl9pPr indent="-320040" lvl="8" marL="4114800" algn="l">
              <a:spcBef>
                <a:spcPts val="600"/>
              </a:spcBef>
              <a:spcAft>
                <a:spcPts val="600"/>
              </a:spcAft>
              <a:buSzPts val="1440"/>
              <a:buChar char="▶"/>
              <a:defRPr/>
            </a:lvl9pPr>
          </a:lstStyle>
          <a:p/>
        </p:txBody>
      </p:sp>
      <p:sp>
        <p:nvSpPr>
          <p:cNvPr id="89" name="Google Shape;89;p11"/>
          <p:cNvSpPr txBox="1"/>
          <p:nvPr>
            <p:ph idx="10" type="dt"/>
          </p:nvPr>
        </p:nvSpPr>
        <p:spPr>
          <a:xfrm>
            <a:off x="7430245" y="6172203"/>
            <a:ext cx="1200463" cy="365125"/>
          </a:xfrm>
          <a:prstGeom prst="rect">
            <a:avLst/>
          </a:prstGeom>
          <a:noFill/>
          <a:ln>
            <a:noFill/>
          </a:ln>
        </p:spPr>
        <p:txBody>
          <a:bodyPr anchorCtr="0" anchor="t"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1"/>
          <p:cNvSpPr txBox="1"/>
          <p:nvPr>
            <p:ph idx="11" type="ftr"/>
          </p:nvPr>
        </p:nvSpPr>
        <p:spPr>
          <a:xfrm>
            <a:off x="533400" y="6172200"/>
            <a:ext cx="5811724" cy="365125"/>
          </a:xfrm>
          <a:prstGeom prst="rect">
            <a:avLst/>
          </a:prstGeom>
          <a:noFill/>
          <a:ln>
            <a:noFill/>
          </a:ln>
        </p:spPr>
        <p:txBody>
          <a:bodyPr anchorCtr="0" anchor="t"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1"/>
          <p:cNvSpPr txBox="1"/>
          <p:nvPr>
            <p:ph idx="12" type="sldNum"/>
          </p:nvPr>
        </p:nvSpPr>
        <p:spPr>
          <a:xfrm>
            <a:off x="7774426" y="5578478"/>
            <a:ext cx="856907" cy="669925"/>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aption">
  <p:cSld name="Title and Caption">
    <p:spTree>
      <p:nvGrpSpPr>
        <p:cNvPr id="92" name="Shape 92"/>
        <p:cNvGrpSpPr/>
        <p:nvPr/>
      </p:nvGrpSpPr>
      <p:grpSpPr>
        <a:xfrm>
          <a:off x="0" y="0"/>
          <a:ext cx="0" cy="0"/>
          <a:chOff x="0" y="0"/>
          <a:chExt cx="0" cy="0"/>
        </a:xfrm>
      </p:grpSpPr>
      <p:sp>
        <p:nvSpPr>
          <p:cNvPr id="93" name="Google Shape;93;p12"/>
          <p:cNvSpPr txBox="1"/>
          <p:nvPr>
            <p:ph type="title"/>
          </p:nvPr>
        </p:nvSpPr>
        <p:spPr>
          <a:xfrm>
            <a:off x="533400" y="533400"/>
            <a:ext cx="8077200" cy="2895600"/>
          </a:xfrm>
          <a:prstGeom prst="rect">
            <a:avLst/>
          </a:prstGeom>
          <a:noFill/>
          <a:ln>
            <a:noFill/>
          </a:ln>
        </p:spPr>
        <p:txBody>
          <a:bodyPr anchorCtr="0" anchor="ctr" bIns="45700" lIns="91425" spcFirstLastPara="1" rIns="91425" wrap="square" tIns="45700"/>
          <a:lstStyle>
            <a:lvl1pPr lvl="0" algn="l">
              <a:spcBef>
                <a:spcPts val="0"/>
              </a:spcBef>
              <a:spcAft>
                <a:spcPts val="0"/>
              </a:spcAft>
              <a:buClr>
                <a:schemeClr val="lt1"/>
              </a:buClr>
              <a:buSzPts val="2800"/>
              <a:buFont typeface="Century Gothic"/>
              <a:buNone/>
              <a:defRPr b="0" sz="28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2"/>
          <p:cNvSpPr txBox="1"/>
          <p:nvPr>
            <p:ph idx="1" type="body"/>
          </p:nvPr>
        </p:nvSpPr>
        <p:spPr>
          <a:xfrm>
            <a:off x="533400" y="4114800"/>
            <a:ext cx="6383552" cy="1905000"/>
          </a:xfrm>
          <a:prstGeom prst="rect">
            <a:avLst/>
          </a:prstGeom>
          <a:noFill/>
          <a:ln>
            <a:noFill/>
          </a:ln>
        </p:spPr>
        <p:txBody>
          <a:bodyPr anchorCtr="0" anchor="ctr" bIns="45700" lIns="91425" spcFirstLastPara="1" rIns="91425" wrap="square" tIns="45700"/>
          <a:lstStyle>
            <a:lvl1pPr indent="-228600" lvl="0" marL="457200" algn="l">
              <a:spcBef>
                <a:spcPts val="360"/>
              </a:spcBef>
              <a:spcAft>
                <a:spcPts val="0"/>
              </a:spcAft>
              <a:buSzPts val="1440"/>
              <a:buNone/>
              <a:defRPr sz="1800">
                <a:solidFill>
                  <a:srgbClr val="0F486F"/>
                </a:solidFill>
              </a:defRPr>
            </a:lvl1pPr>
            <a:lvl2pPr indent="-228600" lvl="1" marL="914400" algn="l">
              <a:spcBef>
                <a:spcPts val="600"/>
              </a:spcBef>
              <a:spcAft>
                <a:spcPts val="0"/>
              </a:spcAft>
              <a:buSzPts val="1440"/>
              <a:buNone/>
              <a:defRPr sz="1800">
                <a:solidFill>
                  <a:schemeClr val="lt1"/>
                </a:solidFill>
              </a:defRPr>
            </a:lvl2pPr>
            <a:lvl3pPr indent="-228600" lvl="2" marL="1371600" algn="l">
              <a:spcBef>
                <a:spcPts val="600"/>
              </a:spcBef>
              <a:spcAft>
                <a:spcPts val="0"/>
              </a:spcAft>
              <a:buSzPts val="1280"/>
              <a:buNone/>
              <a:defRPr sz="1600">
                <a:solidFill>
                  <a:schemeClr val="lt1"/>
                </a:solidFill>
              </a:defRPr>
            </a:lvl3pPr>
            <a:lvl4pPr indent="-228600" lvl="3" marL="1828800" algn="l">
              <a:spcBef>
                <a:spcPts val="600"/>
              </a:spcBef>
              <a:spcAft>
                <a:spcPts val="0"/>
              </a:spcAft>
              <a:buSzPts val="1120"/>
              <a:buNone/>
              <a:defRPr sz="1400">
                <a:solidFill>
                  <a:schemeClr val="lt1"/>
                </a:solidFill>
              </a:defRPr>
            </a:lvl4pPr>
            <a:lvl5pPr indent="-228600" lvl="4" marL="2286000" algn="l">
              <a:spcBef>
                <a:spcPts val="600"/>
              </a:spcBef>
              <a:spcAft>
                <a:spcPts val="0"/>
              </a:spcAft>
              <a:buSzPts val="1120"/>
              <a:buNone/>
              <a:defRPr sz="1400">
                <a:solidFill>
                  <a:schemeClr val="lt1"/>
                </a:solidFill>
              </a:defRPr>
            </a:lvl5pPr>
            <a:lvl6pPr indent="-228600" lvl="5" marL="2743200" algn="l">
              <a:spcBef>
                <a:spcPts val="600"/>
              </a:spcBef>
              <a:spcAft>
                <a:spcPts val="0"/>
              </a:spcAft>
              <a:buSzPts val="1120"/>
              <a:buNone/>
              <a:defRPr sz="1400">
                <a:solidFill>
                  <a:schemeClr val="lt1"/>
                </a:solidFill>
              </a:defRPr>
            </a:lvl6pPr>
            <a:lvl7pPr indent="-228600" lvl="6" marL="3200400" algn="l">
              <a:spcBef>
                <a:spcPts val="600"/>
              </a:spcBef>
              <a:spcAft>
                <a:spcPts val="0"/>
              </a:spcAft>
              <a:buSzPts val="1120"/>
              <a:buNone/>
              <a:defRPr sz="1400">
                <a:solidFill>
                  <a:schemeClr val="lt1"/>
                </a:solidFill>
              </a:defRPr>
            </a:lvl7pPr>
            <a:lvl8pPr indent="-228600" lvl="7" marL="3657600" algn="l">
              <a:spcBef>
                <a:spcPts val="600"/>
              </a:spcBef>
              <a:spcAft>
                <a:spcPts val="0"/>
              </a:spcAft>
              <a:buSzPts val="1120"/>
              <a:buNone/>
              <a:defRPr sz="1400">
                <a:solidFill>
                  <a:schemeClr val="lt1"/>
                </a:solidFill>
              </a:defRPr>
            </a:lvl8pPr>
            <a:lvl9pPr indent="-228600" lvl="8" marL="4114800" algn="l">
              <a:spcBef>
                <a:spcPts val="600"/>
              </a:spcBef>
              <a:spcAft>
                <a:spcPts val="600"/>
              </a:spcAft>
              <a:buSzPts val="1120"/>
              <a:buNone/>
              <a:defRPr sz="1400">
                <a:solidFill>
                  <a:schemeClr val="lt1"/>
                </a:solidFill>
              </a:defRPr>
            </a:lvl9pPr>
          </a:lstStyle>
          <a:p/>
        </p:txBody>
      </p:sp>
      <p:sp>
        <p:nvSpPr>
          <p:cNvPr id="95" name="Google Shape;95;p12"/>
          <p:cNvSpPr txBox="1"/>
          <p:nvPr>
            <p:ph idx="10" type="dt"/>
          </p:nvPr>
        </p:nvSpPr>
        <p:spPr>
          <a:xfrm>
            <a:off x="7430245" y="6172203"/>
            <a:ext cx="1200463" cy="365125"/>
          </a:xfrm>
          <a:prstGeom prst="rect">
            <a:avLst/>
          </a:prstGeom>
          <a:noFill/>
          <a:ln>
            <a:noFill/>
          </a:ln>
        </p:spPr>
        <p:txBody>
          <a:bodyPr anchorCtr="0" anchor="t"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2"/>
          <p:cNvSpPr txBox="1"/>
          <p:nvPr>
            <p:ph idx="11" type="ftr"/>
          </p:nvPr>
        </p:nvSpPr>
        <p:spPr>
          <a:xfrm>
            <a:off x="533400" y="6172200"/>
            <a:ext cx="5811724" cy="365125"/>
          </a:xfrm>
          <a:prstGeom prst="rect">
            <a:avLst/>
          </a:prstGeom>
          <a:noFill/>
          <a:ln>
            <a:noFill/>
          </a:ln>
        </p:spPr>
        <p:txBody>
          <a:bodyPr anchorCtr="0" anchor="t"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12"/>
          <p:cNvSpPr txBox="1"/>
          <p:nvPr>
            <p:ph idx="12" type="sldNum"/>
          </p:nvPr>
        </p:nvSpPr>
        <p:spPr>
          <a:xfrm>
            <a:off x="7774426" y="5578478"/>
            <a:ext cx="856907" cy="669925"/>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with Caption">
  <p:cSld name="Quote with Caption">
    <p:spTree>
      <p:nvGrpSpPr>
        <p:cNvPr id="98" name="Shape 98"/>
        <p:cNvGrpSpPr/>
        <p:nvPr/>
      </p:nvGrpSpPr>
      <p:grpSpPr>
        <a:xfrm>
          <a:off x="0" y="0"/>
          <a:ext cx="0" cy="0"/>
          <a:chOff x="0" y="0"/>
          <a:chExt cx="0" cy="0"/>
        </a:xfrm>
      </p:grpSpPr>
      <p:sp>
        <p:nvSpPr>
          <p:cNvPr id="99" name="Google Shape;99;p13"/>
          <p:cNvSpPr txBox="1"/>
          <p:nvPr>
            <p:ph type="title"/>
          </p:nvPr>
        </p:nvSpPr>
        <p:spPr>
          <a:xfrm>
            <a:off x="856283" y="533400"/>
            <a:ext cx="6859787" cy="2895600"/>
          </a:xfrm>
          <a:prstGeom prst="rect">
            <a:avLst/>
          </a:prstGeom>
          <a:noFill/>
          <a:ln>
            <a:noFill/>
          </a:ln>
        </p:spPr>
        <p:txBody>
          <a:bodyPr anchorCtr="0" anchor="ctr" bIns="45700" lIns="91425" spcFirstLastPara="1" rIns="91425" wrap="square" tIns="45700"/>
          <a:lstStyle>
            <a:lvl1pPr lvl="0" algn="l">
              <a:spcBef>
                <a:spcPts val="0"/>
              </a:spcBef>
              <a:spcAft>
                <a:spcPts val="0"/>
              </a:spcAft>
              <a:buClr>
                <a:schemeClr val="lt1"/>
              </a:buClr>
              <a:buSzPts val="2800"/>
              <a:buFont typeface="Century Gothic"/>
              <a:buNone/>
              <a:defRPr b="0" sz="2800" cap="none">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13"/>
          <p:cNvSpPr txBox="1"/>
          <p:nvPr>
            <p:ph idx="1" type="body"/>
          </p:nvPr>
        </p:nvSpPr>
        <p:spPr>
          <a:xfrm>
            <a:off x="1066800" y="3429000"/>
            <a:ext cx="6402467" cy="482600"/>
          </a:xfrm>
          <a:prstGeom prst="rect">
            <a:avLst/>
          </a:prstGeom>
          <a:noFill/>
          <a:ln>
            <a:noFill/>
          </a:ln>
        </p:spPr>
        <p:txBody>
          <a:bodyPr anchorCtr="0" anchor="ctr" bIns="45700" lIns="91425" spcFirstLastPara="1" rIns="91425" wrap="square" tIns="45700"/>
          <a:lstStyle>
            <a:lvl1pPr indent="-228600" lvl="0" marL="457200" algn="l">
              <a:spcBef>
                <a:spcPts val="400"/>
              </a:spcBef>
              <a:spcAft>
                <a:spcPts val="0"/>
              </a:spcAft>
              <a:buSzPts val="1600"/>
              <a:buFont typeface="Century Gothic"/>
              <a:buNone/>
              <a:defRPr/>
            </a:lvl1pPr>
            <a:lvl2pPr indent="-228600" lvl="1" marL="914400" algn="l">
              <a:spcBef>
                <a:spcPts val="600"/>
              </a:spcBef>
              <a:spcAft>
                <a:spcPts val="0"/>
              </a:spcAft>
              <a:buSzPts val="1440"/>
              <a:buFont typeface="Century Gothic"/>
              <a:buNone/>
              <a:defRPr/>
            </a:lvl2pPr>
            <a:lvl3pPr indent="-228600" lvl="2" marL="1371600" algn="l">
              <a:spcBef>
                <a:spcPts val="600"/>
              </a:spcBef>
              <a:spcAft>
                <a:spcPts val="0"/>
              </a:spcAft>
              <a:buSzPts val="1280"/>
              <a:buFont typeface="Century Gothic"/>
              <a:buNone/>
              <a:defRPr/>
            </a:lvl3pPr>
            <a:lvl4pPr indent="-228600" lvl="3" marL="1828800" algn="l">
              <a:spcBef>
                <a:spcPts val="600"/>
              </a:spcBef>
              <a:spcAft>
                <a:spcPts val="0"/>
              </a:spcAft>
              <a:buSzPts val="1120"/>
              <a:buFont typeface="Century Gothic"/>
              <a:buNone/>
              <a:defRPr/>
            </a:lvl4pPr>
            <a:lvl5pPr indent="-228600" lvl="4" marL="2286000" algn="l">
              <a:spcBef>
                <a:spcPts val="600"/>
              </a:spcBef>
              <a:spcAft>
                <a:spcPts val="0"/>
              </a:spcAft>
              <a:buSzPts val="1120"/>
              <a:buFont typeface="Century Gothic"/>
              <a:buNone/>
              <a:defRPr/>
            </a:lvl5pPr>
            <a:lvl6pPr indent="-320039" lvl="5" marL="2743200" algn="l">
              <a:spcBef>
                <a:spcPts val="600"/>
              </a:spcBef>
              <a:spcAft>
                <a:spcPts val="0"/>
              </a:spcAft>
              <a:buSzPts val="1440"/>
              <a:buChar char="▶"/>
              <a:defRPr/>
            </a:lvl6pPr>
            <a:lvl7pPr indent="-320039" lvl="6" marL="3200400" algn="l">
              <a:spcBef>
                <a:spcPts val="600"/>
              </a:spcBef>
              <a:spcAft>
                <a:spcPts val="0"/>
              </a:spcAft>
              <a:buSzPts val="1440"/>
              <a:buChar char="▶"/>
              <a:defRPr/>
            </a:lvl7pPr>
            <a:lvl8pPr indent="-320040" lvl="7" marL="3657600" algn="l">
              <a:spcBef>
                <a:spcPts val="600"/>
              </a:spcBef>
              <a:spcAft>
                <a:spcPts val="0"/>
              </a:spcAft>
              <a:buSzPts val="1440"/>
              <a:buChar char="▶"/>
              <a:defRPr/>
            </a:lvl8pPr>
            <a:lvl9pPr indent="-320040" lvl="8" marL="4114800" algn="l">
              <a:spcBef>
                <a:spcPts val="600"/>
              </a:spcBef>
              <a:spcAft>
                <a:spcPts val="600"/>
              </a:spcAft>
              <a:buSzPts val="1440"/>
              <a:buChar char="▶"/>
              <a:defRPr/>
            </a:lvl9pPr>
          </a:lstStyle>
          <a:p/>
        </p:txBody>
      </p:sp>
      <p:sp>
        <p:nvSpPr>
          <p:cNvPr id="101" name="Google Shape;101;p13"/>
          <p:cNvSpPr txBox="1"/>
          <p:nvPr>
            <p:ph idx="2" type="body"/>
          </p:nvPr>
        </p:nvSpPr>
        <p:spPr>
          <a:xfrm>
            <a:off x="533400" y="4301070"/>
            <a:ext cx="6382361" cy="1718730"/>
          </a:xfrm>
          <a:prstGeom prst="rect">
            <a:avLst/>
          </a:prstGeom>
          <a:noFill/>
          <a:ln>
            <a:noFill/>
          </a:ln>
        </p:spPr>
        <p:txBody>
          <a:bodyPr anchorCtr="0" anchor="ctr" bIns="45700" lIns="91425" spcFirstLastPara="1" rIns="91425" wrap="square" tIns="45700"/>
          <a:lstStyle>
            <a:lvl1pPr indent="-228600" lvl="0" marL="457200" algn="l">
              <a:spcBef>
                <a:spcPts val="400"/>
              </a:spcBef>
              <a:spcAft>
                <a:spcPts val="0"/>
              </a:spcAft>
              <a:buSzPts val="1600"/>
              <a:buNone/>
              <a:defRPr sz="2000">
                <a:solidFill>
                  <a:srgbClr val="0F486F"/>
                </a:solidFill>
              </a:defRPr>
            </a:lvl1pPr>
            <a:lvl2pPr indent="-228600" lvl="1" marL="914400" algn="l">
              <a:spcBef>
                <a:spcPts val="600"/>
              </a:spcBef>
              <a:spcAft>
                <a:spcPts val="0"/>
              </a:spcAft>
              <a:buSzPts val="1440"/>
              <a:buNone/>
              <a:defRPr sz="1800">
                <a:solidFill>
                  <a:schemeClr val="lt1"/>
                </a:solidFill>
              </a:defRPr>
            </a:lvl2pPr>
            <a:lvl3pPr indent="-228600" lvl="2" marL="1371600" algn="l">
              <a:spcBef>
                <a:spcPts val="600"/>
              </a:spcBef>
              <a:spcAft>
                <a:spcPts val="0"/>
              </a:spcAft>
              <a:buSzPts val="1280"/>
              <a:buNone/>
              <a:defRPr sz="1600">
                <a:solidFill>
                  <a:schemeClr val="lt1"/>
                </a:solidFill>
              </a:defRPr>
            </a:lvl3pPr>
            <a:lvl4pPr indent="-228600" lvl="3" marL="1828800" algn="l">
              <a:spcBef>
                <a:spcPts val="600"/>
              </a:spcBef>
              <a:spcAft>
                <a:spcPts val="0"/>
              </a:spcAft>
              <a:buSzPts val="1120"/>
              <a:buNone/>
              <a:defRPr sz="1400">
                <a:solidFill>
                  <a:schemeClr val="lt1"/>
                </a:solidFill>
              </a:defRPr>
            </a:lvl4pPr>
            <a:lvl5pPr indent="-228600" lvl="4" marL="2286000" algn="l">
              <a:spcBef>
                <a:spcPts val="600"/>
              </a:spcBef>
              <a:spcAft>
                <a:spcPts val="0"/>
              </a:spcAft>
              <a:buSzPts val="1120"/>
              <a:buNone/>
              <a:defRPr sz="1400">
                <a:solidFill>
                  <a:schemeClr val="lt1"/>
                </a:solidFill>
              </a:defRPr>
            </a:lvl5pPr>
            <a:lvl6pPr indent="-228600" lvl="5" marL="2743200" algn="l">
              <a:spcBef>
                <a:spcPts val="600"/>
              </a:spcBef>
              <a:spcAft>
                <a:spcPts val="0"/>
              </a:spcAft>
              <a:buSzPts val="1120"/>
              <a:buNone/>
              <a:defRPr sz="1400">
                <a:solidFill>
                  <a:schemeClr val="lt1"/>
                </a:solidFill>
              </a:defRPr>
            </a:lvl6pPr>
            <a:lvl7pPr indent="-228600" lvl="6" marL="3200400" algn="l">
              <a:spcBef>
                <a:spcPts val="600"/>
              </a:spcBef>
              <a:spcAft>
                <a:spcPts val="0"/>
              </a:spcAft>
              <a:buSzPts val="1120"/>
              <a:buNone/>
              <a:defRPr sz="1400">
                <a:solidFill>
                  <a:schemeClr val="lt1"/>
                </a:solidFill>
              </a:defRPr>
            </a:lvl7pPr>
            <a:lvl8pPr indent="-228600" lvl="7" marL="3657600" algn="l">
              <a:spcBef>
                <a:spcPts val="600"/>
              </a:spcBef>
              <a:spcAft>
                <a:spcPts val="0"/>
              </a:spcAft>
              <a:buSzPts val="1120"/>
              <a:buNone/>
              <a:defRPr sz="1400">
                <a:solidFill>
                  <a:schemeClr val="lt1"/>
                </a:solidFill>
              </a:defRPr>
            </a:lvl8pPr>
            <a:lvl9pPr indent="-228600" lvl="8" marL="4114800" algn="l">
              <a:spcBef>
                <a:spcPts val="600"/>
              </a:spcBef>
              <a:spcAft>
                <a:spcPts val="600"/>
              </a:spcAft>
              <a:buSzPts val="1120"/>
              <a:buNone/>
              <a:defRPr sz="1400">
                <a:solidFill>
                  <a:schemeClr val="lt1"/>
                </a:solidFill>
              </a:defRPr>
            </a:lvl9pPr>
          </a:lstStyle>
          <a:p/>
        </p:txBody>
      </p:sp>
      <p:sp>
        <p:nvSpPr>
          <p:cNvPr id="102" name="Google Shape;102;p13"/>
          <p:cNvSpPr txBox="1"/>
          <p:nvPr>
            <p:ph idx="10" type="dt"/>
          </p:nvPr>
        </p:nvSpPr>
        <p:spPr>
          <a:xfrm>
            <a:off x="7430245" y="6172203"/>
            <a:ext cx="1200463" cy="365125"/>
          </a:xfrm>
          <a:prstGeom prst="rect">
            <a:avLst/>
          </a:prstGeom>
          <a:noFill/>
          <a:ln>
            <a:noFill/>
          </a:ln>
        </p:spPr>
        <p:txBody>
          <a:bodyPr anchorCtr="0" anchor="t"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13"/>
          <p:cNvSpPr txBox="1"/>
          <p:nvPr>
            <p:ph idx="11" type="ftr"/>
          </p:nvPr>
        </p:nvSpPr>
        <p:spPr>
          <a:xfrm>
            <a:off x="533400" y="6172200"/>
            <a:ext cx="5811724" cy="365125"/>
          </a:xfrm>
          <a:prstGeom prst="rect">
            <a:avLst/>
          </a:prstGeom>
          <a:noFill/>
          <a:ln>
            <a:noFill/>
          </a:ln>
        </p:spPr>
        <p:txBody>
          <a:bodyPr anchorCtr="0" anchor="t"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13"/>
          <p:cNvSpPr txBox="1"/>
          <p:nvPr>
            <p:ph idx="12" type="sldNum"/>
          </p:nvPr>
        </p:nvSpPr>
        <p:spPr>
          <a:xfrm>
            <a:off x="7774426" y="5578478"/>
            <a:ext cx="856907" cy="669925"/>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
        <p:nvSpPr>
          <p:cNvPr id="105" name="Google Shape;105;p13"/>
          <p:cNvSpPr txBox="1"/>
          <p:nvPr/>
        </p:nvSpPr>
        <p:spPr>
          <a:xfrm>
            <a:off x="228600" y="710624"/>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chemeClr val="lt1"/>
                </a:solidFill>
                <a:latin typeface="Arial"/>
                <a:ea typeface="Arial"/>
                <a:cs typeface="Arial"/>
                <a:sym typeface="Arial"/>
              </a:rPr>
              <a:t>“</a:t>
            </a:r>
            <a:endParaRPr/>
          </a:p>
        </p:txBody>
      </p:sp>
      <p:sp>
        <p:nvSpPr>
          <p:cNvPr id="106" name="Google Shape;106;p13"/>
          <p:cNvSpPr txBox="1"/>
          <p:nvPr/>
        </p:nvSpPr>
        <p:spPr>
          <a:xfrm>
            <a:off x="7696200" y="2768601"/>
            <a:ext cx="457319" cy="584776"/>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rPr b="0" i="0" lang="en-US" sz="8000" u="none" cap="none" strike="noStrike">
                <a:solidFill>
                  <a:schemeClr val="lt1"/>
                </a:solidFill>
                <a:latin typeface="Arial"/>
                <a:ea typeface="Arial"/>
                <a:cs typeface="Arial"/>
                <a:sym typeface="Arial"/>
              </a:rPr>
              <a:t>”</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Name Card">
  <p:cSld name="Name Card">
    <p:spTree>
      <p:nvGrpSpPr>
        <p:cNvPr id="107" name="Shape 107"/>
        <p:cNvGrpSpPr/>
        <p:nvPr/>
      </p:nvGrpSpPr>
      <p:grpSpPr>
        <a:xfrm>
          <a:off x="0" y="0"/>
          <a:ext cx="0" cy="0"/>
          <a:chOff x="0" y="0"/>
          <a:chExt cx="0" cy="0"/>
        </a:xfrm>
      </p:grpSpPr>
      <p:sp>
        <p:nvSpPr>
          <p:cNvPr id="108" name="Google Shape;108;p14"/>
          <p:cNvSpPr txBox="1"/>
          <p:nvPr>
            <p:ph type="title"/>
          </p:nvPr>
        </p:nvSpPr>
        <p:spPr>
          <a:xfrm>
            <a:off x="533400" y="3429000"/>
            <a:ext cx="6382361" cy="1697400"/>
          </a:xfrm>
          <a:prstGeom prst="rect">
            <a:avLst/>
          </a:prstGeom>
          <a:noFill/>
          <a:ln>
            <a:noFill/>
          </a:ln>
        </p:spPr>
        <p:txBody>
          <a:bodyPr anchorCtr="0" anchor="b" bIns="45700" lIns="91425" spcFirstLastPara="1" rIns="91425" wrap="square" tIns="45700"/>
          <a:lstStyle>
            <a:lvl1pPr lvl="0" algn="l">
              <a:spcBef>
                <a:spcPts val="0"/>
              </a:spcBef>
              <a:spcAft>
                <a:spcPts val="0"/>
              </a:spcAft>
              <a:buClr>
                <a:schemeClr val="lt1"/>
              </a:buClr>
              <a:buSzPts val="2800"/>
              <a:buFont typeface="Century Gothic"/>
              <a:buNone/>
              <a:defRPr b="0" sz="28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14"/>
          <p:cNvSpPr txBox="1"/>
          <p:nvPr>
            <p:ph idx="1" type="body"/>
          </p:nvPr>
        </p:nvSpPr>
        <p:spPr>
          <a:xfrm>
            <a:off x="533400" y="5132980"/>
            <a:ext cx="6383552" cy="886819"/>
          </a:xfrm>
          <a:prstGeom prst="rect">
            <a:avLst/>
          </a:prstGeom>
          <a:noFill/>
          <a:ln>
            <a:noFill/>
          </a:ln>
        </p:spPr>
        <p:txBody>
          <a:bodyPr anchorCtr="0" anchor="t" bIns="45700" lIns="91425" spcFirstLastPara="1" rIns="91425" wrap="square" tIns="45700"/>
          <a:lstStyle>
            <a:lvl1pPr indent="-228600" lvl="0" marL="457200" algn="l">
              <a:spcBef>
                <a:spcPts val="360"/>
              </a:spcBef>
              <a:spcAft>
                <a:spcPts val="0"/>
              </a:spcAft>
              <a:buSzPts val="1440"/>
              <a:buNone/>
              <a:defRPr sz="1800">
                <a:solidFill>
                  <a:srgbClr val="0F486F"/>
                </a:solidFill>
              </a:defRPr>
            </a:lvl1pPr>
            <a:lvl2pPr indent="-228600" lvl="1" marL="914400" algn="l">
              <a:spcBef>
                <a:spcPts val="600"/>
              </a:spcBef>
              <a:spcAft>
                <a:spcPts val="0"/>
              </a:spcAft>
              <a:buSzPts val="1440"/>
              <a:buNone/>
              <a:defRPr sz="1800">
                <a:solidFill>
                  <a:schemeClr val="lt1"/>
                </a:solidFill>
              </a:defRPr>
            </a:lvl2pPr>
            <a:lvl3pPr indent="-228600" lvl="2" marL="1371600" algn="l">
              <a:spcBef>
                <a:spcPts val="600"/>
              </a:spcBef>
              <a:spcAft>
                <a:spcPts val="0"/>
              </a:spcAft>
              <a:buSzPts val="1280"/>
              <a:buNone/>
              <a:defRPr sz="1600">
                <a:solidFill>
                  <a:schemeClr val="lt1"/>
                </a:solidFill>
              </a:defRPr>
            </a:lvl3pPr>
            <a:lvl4pPr indent="-228600" lvl="3" marL="1828800" algn="l">
              <a:spcBef>
                <a:spcPts val="600"/>
              </a:spcBef>
              <a:spcAft>
                <a:spcPts val="0"/>
              </a:spcAft>
              <a:buSzPts val="1120"/>
              <a:buNone/>
              <a:defRPr sz="1400">
                <a:solidFill>
                  <a:schemeClr val="lt1"/>
                </a:solidFill>
              </a:defRPr>
            </a:lvl4pPr>
            <a:lvl5pPr indent="-228600" lvl="4" marL="2286000" algn="l">
              <a:spcBef>
                <a:spcPts val="600"/>
              </a:spcBef>
              <a:spcAft>
                <a:spcPts val="0"/>
              </a:spcAft>
              <a:buSzPts val="1120"/>
              <a:buNone/>
              <a:defRPr sz="1400">
                <a:solidFill>
                  <a:schemeClr val="lt1"/>
                </a:solidFill>
              </a:defRPr>
            </a:lvl5pPr>
            <a:lvl6pPr indent="-228600" lvl="5" marL="2743200" algn="l">
              <a:spcBef>
                <a:spcPts val="600"/>
              </a:spcBef>
              <a:spcAft>
                <a:spcPts val="0"/>
              </a:spcAft>
              <a:buSzPts val="1120"/>
              <a:buNone/>
              <a:defRPr sz="1400">
                <a:solidFill>
                  <a:schemeClr val="lt1"/>
                </a:solidFill>
              </a:defRPr>
            </a:lvl6pPr>
            <a:lvl7pPr indent="-228600" lvl="6" marL="3200400" algn="l">
              <a:spcBef>
                <a:spcPts val="600"/>
              </a:spcBef>
              <a:spcAft>
                <a:spcPts val="0"/>
              </a:spcAft>
              <a:buSzPts val="1120"/>
              <a:buNone/>
              <a:defRPr sz="1400">
                <a:solidFill>
                  <a:schemeClr val="lt1"/>
                </a:solidFill>
              </a:defRPr>
            </a:lvl7pPr>
            <a:lvl8pPr indent="-228600" lvl="7" marL="3657600" algn="l">
              <a:spcBef>
                <a:spcPts val="600"/>
              </a:spcBef>
              <a:spcAft>
                <a:spcPts val="0"/>
              </a:spcAft>
              <a:buSzPts val="1120"/>
              <a:buNone/>
              <a:defRPr sz="1400">
                <a:solidFill>
                  <a:schemeClr val="lt1"/>
                </a:solidFill>
              </a:defRPr>
            </a:lvl8pPr>
            <a:lvl9pPr indent="-228600" lvl="8" marL="4114800" algn="l">
              <a:spcBef>
                <a:spcPts val="600"/>
              </a:spcBef>
              <a:spcAft>
                <a:spcPts val="600"/>
              </a:spcAft>
              <a:buSzPts val="1120"/>
              <a:buNone/>
              <a:defRPr sz="1400">
                <a:solidFill>
                  <a:schemeClr val="lt1"/>
                </a:solidFill>
              </a:defRPr>
            </a:lvl9pPr>
          </a:lstStyle>
          <a:p/>
        </p:txBody>
      </p:sp>
      <p:sp>
        <p:nvSpPr>
          <p:cNvPr id="110" name="Google Shape;110;p14"/>
          <p:cNvSpPr txBox="1"/>
          <p:nvPr>
            <p:ph idx="10" type="dt"/>
          </p:nvPr>
        </p:nvSpPr>
        <p:spPr>
          <a:xfrm>
            <a:off x="7430245" y="6172203"/>
            <a:ext cx="1200463" cy="365125"/>
          </a:xfrm>
          <a:prstGeom prst="rect">
            <a:avLst/>
          </a:prstGeom>
          <a:noFill/>
          <a:ln>
            <a:noFill/>
          </a:ln>
        </p:spPr>
        <p:txBody>
          <a:bodyPr anchorCtr="0" anchor="t"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14"/>
          <p:cNvSpPr txBox="1"/>
          <p:nvPr>
            <p:ph idx="11" type="ftr"/>
          </p:nvPr>
        </p:nvSpPr>
        <p:spPr>
          <a:xfrm>
            <a:off x="533400" y="6172200"/>
            <a:ext cx="5811724" cy="365125"/>
          </a:xfrm>
          <a:prstGeom prst="rect">
            <a:avLst/>
          </a:prstGeom>
          <a:noFill/>
          <a:ln>
            <a:noFill/>
          </a:ln>
        </p:spPr>
        <p:txBody>
          <a:bodyPr anchorCtr="0" anchor="t"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14"/>
          <p:cNvSpPr txBox="1"/>
          <p:nvPr>
            <p:ph idx="12" type="sldNum"/>
          </p:nvPr>
        </p:nvSpPr>
        <p:spPr>
          <a:xfrm>
            <a:off x="7774426" y="5578478"/>
            <a:ext cx="856907" cy="669925"/>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Name Card">
  <p:cSld name="Quote Name Card">
    <p:spTree>
      <p:nvGrpSpPr>
        <p:cNvPr id="113" name="Shape 113"/>
        <p:cNvGrpSpPr/>
        <p:nvPr/>
      </p:nvGrpSpPr>
      <p:grpSpPr>
        <a:xfrm>
          <a:off x="0" y="0"/>
          <a:ext cx="0" cy="0"/>
          <a:chOff x="0" y="0"/>
          <a:chExt cx="0" cy="0"/>
        </a:xfrm>
      </p:grpSpPr>
      <p:sp>
        <p:nvSpPr>
          <p:cNvPr id="114" name="Google Shape;114;p15"/>
          <p:cNvSpPr txBox="1"/>
          <p:nvPr>
            <p:ph type="title"/>
          </p:nvPr>
        </p:nvSpPr>
        <p:spPr>
          <a:xfrm>
            <a:off x="856284" y="533400"/>
            <a:ext cx="6859786" cy="2895600"/>
          </a:xfrm>
          <a:prstGeom prst="rect">
            <a:avLst/>
          </a:prstGeom>
          <a:noFill/>
          <a:ln>
            <a:noFill/>
          </a:ln>
        </p:spPr>
        <p:txBody>
          <a:bodyPr anchorCtr="0" anchor="ctr" bIns="45700" lIns="91425" spcFirstLastPara="1" rIns="91425" wrap="square" tIns="45700"/>
          <a:lstStyle>
            <a:lvl1pPr lvl="0" algn="l">
              <a:spcBef>
                <a:spcPts val="0"/>
              </a:spcBef>
              <a:spcAft>
                <a:spcPts val="0"/>
              </a:spcAft>
              <a:buClr>
                <a:schemeClr val="lt1"/>
              </a:buClr>
              <a:buSzPts val="2800"/>
              <a:buFont typeface="Century Gothic"/>
              <a:buNone/>
              <a:defRPr b="0" sz="2800" cap="none">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5" name="Google Shape;115;p15"/>
          <p:cNvSpPr txBox="1"/>
          <p:nvPr>
            <p:ph idx="1" type="body"/>
          </p:nvPr>
        </p:nvSpPr>
        <p:spPr>
          <a:xfrm>
            <a:off x="533400" y="3886200"/>
            <a:ext cx="6382361" cy="1049866"/>
          </a:xfrm>
          <a:prstGeom prst="rect">
            <a:avLst/>
          </a:prstGeom>
          <a:noFill/>
          <a:ln>
            <a:noFill/>
          </a:ln>
        </p:spPr>
        <p:txBody>
          <a:bodyPr anchorCtr="0" anchor="b" bIns="45700" lIns="91425" spcFirstLastPara="1" rIns="91425" wrap="square" tIns="45700"/>
          <a:lstStyle>
            <a:lvl1pPr indent="-228600" lvl="0" marL="457200" algn="l">
              <a:spcBef>
                <a:spcPts val="400"/>
              </a:spcBef>
              <a:spcAft>
                <a:spcPts val="0"/>
              </a:spcAft>
              <a:buSzPts val="1600"/>
              <a:buNone/>
              <a:defRPr b="0" sz="2000" cap="none">
                <a:solidFill>
                  <a:schemeClr val="lt1"/>
                </a:solidFill>
              </a:defRPr>
            </a:lvl1pPr>
            <a:lvl2pPr indent="-320040" lvl="1" marL="914400" algn="l">
              <a:spcBef>
                <a:spcPts val="600"/>
              </a:spcBef>
              <a:spcAft>
                <a:spcPts val="0"/>
              </a:spcAft>
              <a:buSzPts val="1440"/>
              <a:buChar char="▶"/>
              <a:defRPr/>
            </a:lvl2pPr>
            <a:lvl3pPr indent="-320039" lvl="2" marL="1371600" algn="l">
              <a:spcBef>
                <a:spcPts val="600"/>
              </a:spcBef>
              <a:spcAft>
                <a:spcPts val="0"/>
              </a:spcAft>
              <a:buSzPts val="1440"/>
              <a:buChar char="▶"/>
              <a:defRPr/>
            </a:lvl3pPr>
            <a:lvl4pPr indent="-320039" lvl="3" marL="1828800" algn="l">
              <a:spcBef>
                <a:spcPts val="600"/>
              </a:spcBef>
              <a:spcAft>
                <a:spcPts val="0"/>
              </a:spcAft>
              <a:buSzPts val="1440"/>
              <a:buChar char="▶"/>
              <a:defRPr/>
            </a:lvl4pPr>
            <a:lvl5pPr indent="-320039" lvl="4" marL="2286000" algn="l">
              <a:spcBef>
                <a:spcPts val="600"/>
              </a:spcBef>
              <a:spcAft>
                <a:spcPts val="0"/>
              </a:spcAft>
              <a:buSzPts val="1440"/>
              <a:buChar char="▶"/>
              <a:defRPr/>
            </a:lvl5pPr>
            <a:lvl6pPr indent="-320039" lvl="5" marL="2743200" algn="l">
              <a:spcBef>
                <a:spcPts val="600"/>
              </a:spcBef>
              <a:spcAft>
                <a:spcPts val="0"/>
              </a:spcAft>
              <a:buSzPts val="1440"/>
              <a:buChar char="▶"/>
              <a:defRPr/>
            </a:lvl6pPr>
            <a:lvl7pPr indent="-320039" lvl="6" marL="3200400" algn="l">
              <a:spcBef>
                <a:spcPts val="600"/>
              </a:spcBef>
              <a:spcAft>
                <a:spcPts val="0"/>
              </a:spcAft>
              <a:buSzPts val="1440"/>
              <a:buChar char="▶"/>
              <a:defRPr/>
            </a:lvl7pPr>
            <a:lvl8pPr indent="-320040" lvl="7" marL="3657600" algn="l">
              <a:spcBef>
                <a:spcPts val="600"/>
              </a:spcBef>
              <a:spcAft>
                <a:spcPts val="0"/>
              </a:spcAft>
              <a:buSzPts val="1440"/>
              <a:buChar char="▶"/>
              <a:defRPr/>
            </a:lvl8pPr>
            <a:lvl9pPr indent="-320040" lvl="8" marL="4114800" algn="l">
              <a:spcBef>
                <a:spcPts val="600"/>
              </a:spcBef>
              <a:spcAft>
                <a:spcPts val="600"/>
              </a:spcAft>
              <a:buSzPts val="1440"/>
              <a:buChar char="▶"/>
              <a:defRPr/>
            </a:lvl9pPr>
          </a:lstStyle>
          <a:p/>
        </p:txBody>
      </p:sp>
      <p:sp>
        <p:nvSpPr>
          <p:cNvPr id="116" name="Google Shape;116;p15"/>
          <p:cNvSpPr txBox="1"/>
          <p:nvPr>
            <p:ph idx="2" type="body"/>
          </p:nvPr>
        </p:nvSpPr>
        <p:spPr>
          <a:xfrm>
            <a:off x="533400" y="4953000"/>
            <a:ext cx="6382360" cy="1066800"/>
          </a:xfrm>
          <a:prstGeom prst="rect">
            <a:avLst/>
          </a:prstGeom>
          <a:noFill/>
          <a:ln>
            <a:noFill/>
          </a:ln>
        </p:spPr>
        <p:txBody>
          <a:bodyPr anchorCtr="0" anchor="t" bIns="45700" lIns="91425" spcFirstLastPara="1" rIns="91425" wrap="square" tIns="45700"/>
          <a:lstStyle>
            <a:lvl1pPr indent="-228600" lvl="0" marL="457200" algn="l">
              <a:spcBef>
                <a:spcPts val="360"/>
              </a:spcBef>
              <a:spcAft>
                <a:spcPts val="0"/>
              </a:spcAft>
              <a:buSzPts val="1440"/>
              <a:buNone/>
              <a:defRPr sz="1800">
                <a:solidFill>
                  <a:srgbClr val="0F486F"/>
                </a:solidFill>
              </a:defRPr>
            </a:lvl1pPr>
            <a:lvl2pPr indent="-228600" lvl="1" marL="914400" algn="l">
              <a:spcBef>
                <a:spcPts val="600"/>
              </a:spcBef>
              <a:spcAft>
                <a:spcPts val="0"/>
              </a:spcAft>
              <a:buSzPts val="1440"/>
              <a:buNone/>
              <a:defRPr sz="1800">
                <a:solidFill>
                  <a:schemeClr val="lt1"/>
                </a:solidFill>
              </a:defRPr>
            </a:lvl2pPr>
            <a:lvl3pPr indent="-228600" lvl="2" marL="1371600" algn="l">
              <a:spcBef>
                <a:spcPts val="600"/>
              </a:spcBef>
              <a:spcAft>
                <a:spcPts val="0"/>
              </a:spcAft>
              <a:buSzPts val="1280"/>
              <a:buNone/>
              <a:defRPr sz="1600">
                <a:solidFill>
                  <a:schemeClr val="lt1"/>
                </a:solidFill>
              </a:defRPr>
            </a:lvl3pPr>
            <a:lvl4pPr indent="-228600" lvl="3" marL="1828800" algn="l">
              <a:spcBef>
                <a:spcPts val="600"/>
              </a:spcBef>
              <a:spcAft>
                <a:spcPts val="0"/>
              </a:spcAft>
              <a:buSzPts val="1120"/>
              <a:buNone/>
              <a:defRPr sz="1400">
                <a:solidFill>
                  <a:schemeClr val="lt1"/>
                </a:solidFill>
              </a:defRPr>
            </a:lvl4pPr>
            <a:lvl5pPr indent="-228600" lvl="4" marL="2286000" algn="l">
              <a:spcBef>
                <a:spcPts val="600"/>
              </a:spcBef>
              <a:spcAft>
                <a:spcPts val="0"/>
              </a:spcAft>
              <a:buSzPts val="1120"/>
              <a:buNone/>
              <a:defRPr sz="1400">
                <a:solidFill>
                  <a:schemeClr val="lt1"/>
                </a:solidFill>
              </a:defRPr>
            </a:lvl5pPr>
            <a:lvl6pPr indent="-228600" lvl="5" marL="2743200" algn="l">
              <a:spcBef>
                <a:spcPts val="600"/>
              </a:spcBef>
              <a:spcAft>
                <a:spcPts val="0"/>
              </a:spcAft>
              <a:buSzPts val="1120"/>
              <a:buNone/>
              <a:defRPr sz="1400">
                <a:solidFill>
                  <a:schemeClr val="lt1"/>
                </a:solidFill>
              </a:defRPr>
            </a:lvl6pPr>
            <a:lvl7pPr indent="-228600" lvl="6" marL="3200400" algn="l">
              <a:spcBef>
                <a:spcPts val="600"/>
              </a:spcBef>
              <a:spcAft>
                <a:spcPts val="0"/>
              </a:spcAft>
              <a:buSzPts val="1120"/>
              <a:buNone/>
              <a:defRPr sz="1400">
                <a:solidFill>
                  <a:schemeClr val="lt1"/>
                </a:solidFill>
              </a:defRPr>
            </a:lvl7pPr>
            <a:lvl8pPr indent="-228600" lvl="7" marL="3657600" algn="l">
              <a:spcBef>
                <a:spcPts val="600"/>
              </a:spcBef>
              <a:spcAft>
                <a:spcPts val="0"/>
              </a:spcAft>
              <a:buSzPts val="1120"/>
              <a:buNone/>
              <a:defRPr sz="1400">
                <a:solidFill>
                  <a:schemeClr val="lt1"/>
                </a:solidFill>
              </a:defRPr>
            </a:lvl8pPr>
            <a:lvl9pPr indent="-228600" lvl="8" marL="4114800" algn="l">
              <a:spcBef>
                <a:spcPts val="600"/>
              </a:spcBef>
              <a:spcAft>
                <a:spcPts val="600"/>
              </a:spcAft>
              <a:buSzPts val="1120"/>
              <a:buNone/>
              <a:defRPr sz="1400">
                <a:solidFill>
                  <a:schemeClr val="lt1"/>
                </a:solidFill>
              </a:defRPr>
            </a:lvl9pPr>
          </a:lstStyle>
          <a:p/>
        </p:txBody>
      </p:sp>
      <p:sp>
        <p:nvSpPr>
          <p:cNvPr id="117" name="Google Shape;117;p15"/>
          <p:cNvSpPr txBox="1"/>
          <p:nvPr>
            <p:ph idx="10" type="dt"/>
          </p:nvPr>
        </p:nvSpPr>
        <p:spPr>
          <a:xfrm>
            <a:off x="7430245" y="6172203"/>
            <a:ext cx="1200463" cy="365125"/>
          </a:xfrm>
          <a:prstGeom prst="rect">
            <a:avLst/>
          </a:prstGeom>
          <a:noFill/>
          <a:ln>
            <a:noFill/>
          </a:ln>
        </p:spPr>
        <p:txBody>
          <a:bodyPr anchorCtr="0" anchor="t"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15"/>
          <p:cNvSpPr txBox="1"/>
          <p:nvPr>
            <p:ph idx="11" type="ftr"/>
          </p:nvPr>
        </p:nvSpPr>
        <p:spPr>
          <a:xfrm>
            <a:off x="533400" y="6172200"/>
            <a:ext cx="5811724" cy="365125"/>
          </a:xfrm>
          <a:prstGeom prst="rect">
            <a:avLst/>
          </a:prstGeom>
          <a:noFill/>
          <a:ln>
            <a:noFill/>
          </a:ln>
        </p:spPr>
        <p:txBody>
          <a:bodyPr anchorCtr="0" anchor="t"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15"/>
          <p:cNvSpPr txBox="1"/>
          <p:nvPr>
            <p:ph idx="12" type="sldNum"/>
          </p:nvPr>
        </p:nvSpPr>
        <p:spPr>
          <a:xfrm>
            <a:off x="7774426" y="5578478"/>
            <a:ext cx="856907" cy="669925"/>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
        <p:nvSpPr>
          <p:cNvPr id="120" name="Google Shape;120;p15"/>
          <p:cNvSpPr txBox="1"/>
          <p:nvPr/>
        </p:nvSpPr>
        <p:spPr>
          <a:xfrm>
            <a:off x="228600" y="710624"/>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chemeClr val="lt1"/>
                </a:solidFill>
                <a:latin typeface="Arial"/>
                <a:ea typeface="Arial"/>
                <a:cs typeface="Arial"/>
                <a:sym typeface="Arial"/>
              </a:rPr>
              <a:t>“</a:t>
            </a:r>
            <a:endParaRPr/>
          </a:p>
        </p:txBody>
      </p:sp>
      <p:sp>
        <p:nvSpPr>
          <p:cNvPr id="121" name="Google Shape;121;p15"/>
          <p:cNvSpPr txBox="1"/>
          <p:nvPr/>
        </p:nvSpPr>
        <p:spPr>
          <a:xfrm>
            <a:off x="7696200" y="2768601"/>
            <a:ext cx="457319" cy="584776"/>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rPr b="0" i="0" lang="en-US" sz="8000" u="none" cap="none" strike="noStrike">
                <a:solidFill>
                  <a:schemeClr val="lt1"/>
                </a:solidFill>
                <a:latin typeface="Arial"/>
                <a:ea typeface="Arial"/>
                <a:cs typeface="Arial"/>
                <a:sym typeface="Arial"/>
              </a:rPr>
              <a:t>”</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rue or False">
  <p:cSld name="True or False">
    <p:spTree>
      <p:nvGrpSpPr>
        <p:cNvPr id="122" name="Shape 122"/>
        <p:cNvGrpSpPr/>
        <p:nvPr/>
      </p:nvGrpSpPr>
      <p:grpSpPr>
        <a:xfrm>
          <a:off x="0" y="0"/>
          <a:ext cx="0" cy="0"/>
          <a:chOff x="0" y="0"/>
          <a:chExt cx="0" cy="0"/>
        </a:xfrm>
      </p:grpSpPr>
      <p:sp>
        <p:nvSpPr>
          <p:cNvPr id="123" name="Google Shape;123;p16"/>
          <p:cNvSpPr txBox="1"/>
          <p:nvPr>
            <p:ph type="title"/>
          </p:nvPr>
        </p:nvSpPr>
        <p:spPr>
          <a:xfrm>
            <a:off x="533400" y="533400"/>
            <a:ext cx="7525658" cy="2895600"/>
          </a:xfrm>
          <a:prstGeom prst="rect">
            <a:avLst/>
          </a:prstGeom>
          <a:noFill/>
          <a:ln>
            <a:noFill/>
          </a:ln>
        </p:spPr>
        <p:txBody>
          <a:bodyPr anchorCtr="0" anchor="ctr" bIns="45700" lIns="91425" spcFirstLastPara="1" rIns="91425" wrap="square" tIns="45700"/>
          <a:lstStyle>
            <a:lvl1pPr lvl="0" algn="l">
              <a:spcBef>
                <a:spcPts val="0"/>
              </a:spcBef>
              <a:spcAft>
                <a:spcPts val="0"/>
              </a:spcAft>
              <a:buClr>
                <a:schemeClr val="lt1"/>
              </a:buClr>
              <a:buSzPts val="2800"/>
              <a:buFont typeface="Century Gothic"/>
              <a:buNone/>
              <a:defRPr b="0" sz="2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16"/>
          <p:cNvSpPr txBox="1"/>
          <p:nvPr>
            <p:ph idx="1" type="body"/>
          </p:nvPr>
        </p:nvSpPr>
        <p:spPr>
          <a:xfrm>
            <a:off x="533400" y="3928534"/>
            <a:ext cx="6382361" cy="838200"/>
          </a:xfrm>
          <a:prstGeom prst="rect">
            <a:avLst/>
          </a:prstGeom>
          <a:noFill/>
          <a:ln>
            <a:noFill/>
          </a:ln>
        </p:spPr>
        <p:txBody>
          <a:bodyPr anchorCtr="0" anchor="b" bIns="45700" lIns="91425" spcFirstLastPara="1" rIns="91425" wrap="square" tIns="45700"/>
          <a:lstStyle>
            <a:lvl1pPr indent="-228600" lvl="0" marL="457200" algn="l">
              <a:spcBef>
                <a:spcPts val="400"/>
              </a:spcBef>
              <a:spcAft>
                <a:spcPts val="0"/>
              </a:spcAft>
              <a:buSzPts val="1600"/>
              <a:buNone/>
              <a:defRPr b="0" sz="2000" cap="none">
                <a:solidFill>
                  <a:schemeClr val="lt1"/>
                </a:solidFill>
              </a:defRPr>
            </a:lvl1pPr>
            <a:lvl2pPr indent="-320040" lvl="1" marL="914400" algn="l">
              <a:spcBef>
                <a:spcPts val="600"/>
              </a:spcBef>
              <a:spcAft>
                <a:spcPts val="0"/>
              </a:spcAft>
              <a:buSzPts val="1440"/>
              <a:buChar char="▶"/>
              <a:defRPr/>
            </a:lvl2pPr>
            <a:lvl3pPr indent="-320039" lvl="2" marL="1371600" algn="l">
              <a:spcBef>
                <a:spcPts val="600"/>
              </a:spcBef>
              <a:spcAft>
                <a:spcPts val="0"/>
              </a:spcAft>
              <a:buSzPts val="1440"/>
              <a:buChar char="▶"/>
              <a:defRPr/>
            </a:lvl3pPr>
            <a:lvl4pPr indent="-320039" lvl="3" marL="1828800" algn="l">
              <a:spcBef>
                <a:spcPts val="600"/>
              </a:spcBef>
              <a:spcAft>
                <a:spcPts val="0"/>
              </a:spcAft>
              <a:buSzPts val="1440"/>
              <a:buChar char="▶"/>
              <a:defRPr/>
            </a:lvl4pPr>
            <a:lvl5pPr indent="-320039" lvl="4" marL="2286000" algn="l">
              <a:spcBef>
                <a:spcPts val="600"/>
              </a:spcBef>
              <a:spcAft>
                <a:spcPts val="0"/>
              </a:spcAft>
              <a:buSzPts val="1440"/>
              <a:buChar char="▶"/>
              <a:defRPr/>
            </a:lvl5pPr>
            <a:lvl6pPr indent="-320039" lvl="5" marL="2743200" algn="l">
              <a:spcBef>
                <a:spcPts val="600"/>
              </a:spcBef>
              <a:spcAft>
                <a:spcPts val="0"/>
              </a:spcAft>
              <a:buSzPts val="1440"/>
              <a:buChar char="▶"/>
              <a:defRPr/>
            </a:lvl6pPr>
            <a:lvl7pPr indent="-320039" lvl="6" marL="3200400" algn="l">
              <a:spcBef>
                <a:spcPts val="600"/>
              </a:spcBef>
              <a:spcAft>
                <a:spcPts val="0"/>
              </a:spcAft>
              <a:buSzPts val="1440"/>
              <a:buChar char="▶"/>
              <a:defRPr/>
            </a:lvl7pPr>
            <a:lvl8pPr indent="-320040" lvl="7" marL="3657600" algn="l">
              <a:spcBef>
                <a:spcPts val="600"/>
              </a:spcBef>
              <a:spcAft>
                <a:spcPts val="0"/>
              </a:spcAft>
              <a:buSzPts val="1440"/>
              <a:buChar char="▶"/>
              <a:defRPr/>
            </a:lvl8pPr>
            <a:lvl9pPr indent="-320040" lvl="8" marL="4114800" algn="l">
              <a:spcBef>
                <a:spcPts val="600"/>
              </a:spcBef>
              <a:spcAft>
                <a:spcPts val="600"/>
              </a:spcAft>
              <a:buSzPts val="1440"/>
              <a:buChar char="▶"/>
              <a:defRPr/>
            </a:lvl9pPr>
          </a:lstStyle>
          <a:p/>
        </p:txBody>
      </p:sp>
      <p:sp>
        <p:nvSpPr>
          <p:cNvPr id="125" name="Google Shape;125;p16"/>
          <p:cNvSpPr txBox="1"/>
          <p:nvPr>
            <p:ph idx="2" type="body"/>
          </p:nvPr>
        </p:nvSpPr>
        <p:spPr>
          <a:xfrm>
            <a:off x="533400" y="4766735"/>
            <a:ext cx="6382360" cy="1253065"/>
          </a:xfrm>
          <a:prstGeom prst="rect">
            <a:avLst/>
          </a:prstGeom>
          <a:noFill/>
          <a:ln>
            <a:noFill/>
          </a:ln>
        </p:spPr>
        <p:txBody>
          <a:bodyPr anchorCtr="0" anchor="t" bIns="45700" lIns="91425" spcFirstLastPara="1" rIns="91425" wrap="square" tIns="45700"/>
          <a:lstStyle>
            <a:lvl1pPr indent="-228600" lvl="0" marL="457200" algn="l">
              <a:spcBef>
                <a:spcPts val="360"/>
              </a:spcBef>
              <a:spcAft>
                <a:spcPts val="0"/>
              </a:spcAft>
              <a:buSzPts val="1440"/>
              <a:buNone/>
              <a:defRPr sz="1800">
                <a:solidFill>
                  <a:srgbClr val="0F486F"/>
                </a:solidFill>
              </a:defRPr>
            </a:lvl1pPr>
            <a:lvl2pPr indent="-228600" lvl="1" marL="914400" algn="l">
              <a:spcBef>
                <a:spcPts val="600"/>
              </a:spcBef>
              <a:spcAft>
                <a:spcPts val="0"/>
              </a:spcAft>
              <a:buSzPts val="1440"/>
              <a:buNone/>
              <a:defRPr sz="1800">
                <a:solidFill>
                  <a:schemeClr val="lt1"/>
                </a:solidFill>
              </a:defRPr>
            </a:lvl2pPr>
            <a:lvl3pPr indent="-228600" lvl="2" marL="1371600" algn="l">
              <a:spcBef>
                <a:spcPts val="600"/>
              </a:spcBef>
              <a:spcAft>
                <a:spcPts val="0"/>
              </a:spcAft>
              <a:buSzPts val="1280"/>
              <a:buNone/>
              <a:defRPr sz="1600">
                <a:solidFill>
                  <a:schemeClr val="lt1"/>
                </a:solidFill>
              </a:defRPr>
            </a:lvl3pPr>
            <a:lvl4pPr indent="-228600" lvl="3" marL="1828800" algn="l">
              <a:spcBef>
                <a:spcPts val="600"/>
              </a:spcBef>
              <a:spcAft>
                <a:spcPts val="0"/>
              </a:spcAft>
              <a:buSzPts val="1120"/>
              <a:buNone/>
              <a:defRPr sz="1400">
                <a:solidFill>
                  <a:schemeClr val="lt1"/>
                </a:solidFill>
              </a:defRPr>
            </a:lvl4pPr>
            <a:lvl5pPr indent="-228600" lvl="4" marL="2286000" algn="l">
              <a:spcBef>
                <a:spcPts val="600"/>
              </a:spcBef>
              <a:spcAft>
                <a:spcPts val="0"/>
              </a:spcAft>
              <a:buSzPts val="1120"/>
              <a:buNone/>
              <a:defRPr sz="1400">
                <a:solidFill>
                  <a:schemeClr val="lt1"/>
                </a:solidFill>
              </a:defRPr>
            </a:lvl5pPr>
            <a:lvl6pPr indent="-228600" lvl="5" marL="2743200" algn="l">
              <a:spcBef>
                <a:spcPts val="600"/>
              </a:spcBef>
              <a:spcAft>
                <a:spcPts val="0"/>
              </a:spcAft>
              <a:buSzPts val="1120"/>
              <a:buNone/>
              <a:defRPr sz="1400">
                <a:solidFill>
                  <a:schemeClr val="lt1"/>
                </a:solidFill>
              </a:defRPr>
            </a:lvl6pPr>
            <a:lvl7pPr indent="-228600" lvl="6" marL="3200400" algn="l">
              <a:spcBef>
                <a:spcPts val="600"/>
              </a:spcBef>
              <a:spcAft>
                <a:spcPts val="0"/>
              </a:spcAft>
              <a:buSzPts val="1120"/>
              <a:buNone/>
              <a:defRPr sz="1400">
                <a:solidFill>
                  <a:schemeClr val="lt1"/>
                </a:solidFill>
              </a:defRPr>
            </a:lvl7pPr>
            <a:lvl8pPr indent="-228600" lvl="7" marL="3657600" algn="l">
              <a:spcBef>
                <a:spcPts val="600"/>
              </a:spcBef>
              <a:spcAft>
                <a:spcPts val="0"/>
              </a:spcAft>
              <a:buSzPts val="1120"/>
              <a:buNone/>
              <a:defRPr sz="1400">
                <a:solidFill>
                  <a:schemeClr val="lt1"/>
                </a:solidFill>
              </a:defRPr>
            </a:lvl8pPr>
            <a:lvl9pPr indent="-228600" lvl="8" marL="4114800" algn="l">
              <a:spcBef>
                <a:spcPts val="600"/>
              </a:spcBef>
              <a:spcAft>
                <a:spcPts val="600"/>
              </a:spcAft>
              <a:buSzPts val="1120"/>
              <a:buNone/>
              <a:defRPr sz="1400">
                <a:solidFill>
                  <a:schemeClr val="lt1"/>
                </a:solidFill>
              </a:defRPr>
            </a:lvl9pPr>
          </a:lstStyle>
          <a:p/>
        </p:txBody>
      </p:sp>
      <p:sp>
        <p:nvSpPr>
          <p:cNvPr id="126" name="Google Shape;126;p16"/>
          <p:cNvSpPr txBox="1"/>
          <p:nvPr>
            <p:ph idx="10" type="dt"/>
          </p:nvPr>
        </p:nvSpPr>
        <p:spPr>
          <a:xfrm>
            <a:off x="7430245" y="6172203"/>
            <a:ext cx="1200463" cy="365125"/>
          </a:xfrm>
          <a:prstGeom prst="rect">
            <a:avLst/>
          </a:prstGeom>
          <a:noFill/>
          <a:ln>
            <a:noFill/>
          </a:ln>
        </p:spPr>
        <p:txBody>
          <a:bodyPr anchorCtr="0" anchor="t"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p16"/>
          <p:cNvSpPr txBox="1"/>
          <p:nvPr>
            <p:ph idx="11" type="ftr"/>
          </p:nvPr>
        </p:nvSpPr>
        <p:spPr>
          <a:xfrm>
            <a:off x="533400" y="6172200"/>
            <a:ext cx="5811724" cy="365125"/>
          </a:xfrm>
          <a:prstGeom prst="rect">
            <a:avLst/>
          </a:prstGeom>
          <a:noFill/>
          <a:ln>
            <a:noFill/>
          </a:ln>
        </p:spPr>
        <p:txBody>
          <a:bodyPr anchorCtr="0" anchor="t"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8" name="Google Shape;128;p16"/>
          <p:cNvSpPr txBox="1"/>
          <p:nvPr>
            <p:ph idx="12" type="sldNum"/>
          </p:nvPr>
        </p:nvSpPr>
        <p:spPr>
          <a:xfrm>
            <a:off x="7774426" y="5578478"/>
            <a:ext cx="856907" cy="669925"/>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29" name="Shape 129"/>
        <p:cNvGrpSpPr/>
        <p:nvPr/>
      </p:nvGrpSpPr>
      <p:grpSpPr>
        <a:xfrm>
          <a:off x="0" y="0"/>
          <a:ext cx="0" cy="0"/>
          <a:chOff x="0" y="0"/>
          <a:chExt cx="0" cy="0"/>
        </a:xfrm>
      </p:grpSpPr>
      <p:sp>
        <p:nvSpPr>
          <p:cNvPr id="130" name="Google Shape;130;p17"/>
          <p:cNvSpPr txBox="1"/>
          <p:nvPr>
            <p:ph type="title"/>
          </p:nvPr>
        </p:nvSpPr>
        <p:spPr>
          <a:xfrm>
            <a:off x="533400" y="4495800"/>
            <a:ext cx="6554867" cy="1524000"/>
          </a:xfrm>
          <a:prstGeom prst="rect">
            <a:avLst/>
          </a:prstGeom>
          <a:noFill/>
          <a:ln>
            <a:noFill/>
          </a:ln>
        </p:spPr>
        <p:txBody>
          <a:bodyPr anchorCtr="0" anchor="ctr" bIns="45700" lIns="91425" spcFirstLastPara="1" rIns="91425" wrap="square" tIns="45700"/>
          <a:lstStyle>
            <a:lvl1pPr lvl="0" algn="l">
              <a:spcBef>
                <a:spcPts val="0"/>
              </a:spcBef>
              <a:spcAft>
                <a:spcPts val="0"/>
              </a:spcAft>
              <a:buClr>
                <a:schemeClr val="lt1"/>
              </a:buClr>
              <a:buSzPts val="2800"/>
              <a:buFont typeface="Century Gothic"/>
              <a:buNone/>
              <a:defRPr sz="2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17"/>
          <p:cNvSpPr txBox="1"/>
          <p:nvPr>
            <p:ph idx="1" type="body"/>
          </p:nvPr>
        </p:nvSpPr>
        <p:spPr>
          <a:xfrm rot="5400000">
            <a:off x="1926999" y="-860197"/>
            <a:ext cx="3767670" cy="6554867"/>
          </a:xfrm>
          <a:prstGeom prst="rect">
            <a:avLst/>
          </a:prstGeom>
          <a:noFill/>
          <a:ln>
            <a:noFill/>
          </a:ln>
        </p:spPr>
        <p:txBody>
          <a:bodyPr anchorCtr="0" anchor="t" bIns="45700" lIns="91425" spcFirstLastPara="1" rIns="91425" wrap="square" tIns="45700"/>
          <a:lstStyle>
            <a:lvl1pPr indent="-320040" lvl="0" marL="457200" algn="l">
              <a:spcBef>
                <a:spcPts val="360"/>
              </a:spcBef>
              <a:spcAft>
                <a:spcPts val="0"/>
              </a:spcAft>
              <a:buSzPts val="1440"/>
              <a:buChar char="▶"/>
              <a:defRPr/>
            </a:lvl1pPr>
            <a:lvl2pPr indent="-320040" lvl="1" marL="914400" algn="l">
              <a:spcBef>
                <a:spcPts val="600"/>
              </a:spcBef>
              <a:spcAft>
                <a:spcPts val="0"/>
              </a:spcAft>
              <a:buSzPts val="1440"/>
              <a:buChar char="▶"/>
              <a:defRPr/>
            </a:lvl2pPr>
            <a:lvl3pPr indent="-320039" lvl="2" marL="1371600" algn="l">
              <a:spcBef>
                <a:spcPts val="600"/>
              </a:spcBef>
              <a:spcAft>
                <a:spcPts val="0"/>
              </a:spcAft>
              <a:buSzPts val="1440"/>
              <a:buChar char="▶"/>
              <a:defRPr/>
            </a:lvl3pPr>
            <a:lvl4pPr indent="-320039" lvl="3" marL="1828800" algn="l">
              <a:spcBef>
                <a:spcPts val="600"/>
              </a:spcBef>
              <a:spcAft>
                <a:spcPts val="0"/>
              </a:spcAft>
              <a:buSzPts val="1440"/>
              <a:buChar char="▶"/>
              <a:defRPr/>
            </a:lvl4pPr>
            <a:lvl5pPr indent="-320039" lvl="4" marL="2286000" algn="l">
              <a:spcBef>
                <a:spcPts val="600"/>
              </a:spcBef>
              <a:spcAft>
                <a:spcPts val="0"/>
              </a:spcAft>
              <a:buSzPts val="1440"/>
              <a:buChar char="▶"/>
              <a:defRPr/>
            </a:lvl5pPr>
            <a:lvl6pPr indent="-320039" lvl="5" marL="2743200" algn="l">
              <a:spcBef>
                <a:spcPts val="600"/>
              </a:spcBef>
              <a:spcAft>
                <a:spcPts val="0"/>
              </a:spcAft>
              <a:buSzPts val="1440"/>
              <a:buChar char="▶"/>
              <a:defRPr/>
            </a:lvl6pPr>
            <a:lvl7pPr indent="-320039" lvl="6" marL="3200400" algn="l">
              <a:spcBef>
                <a:spcPts val="600"/>
              </a:spcBef>
              <a:spcAft>
                <a:spcPts val="0"/>
              </a:spcAft>
              <a:buSzPts val="1440"/>
              <a:buChar char="▶"/>
              <a:defRPr/>
            </a:lvl7pPr>
            <a:lvl8pPr indent="-320040" lvl="7" marL="3657600" algn="l">
              <a:spcBef>
                <a:spcPts val="600"/>
              </a:spcBef>
              <a:spcAft>
                <a:spcPts val="0"/>
              </a:spcAft>
              <a:buSzPts val="1440"/>
              <a:buChar char="▶"/>
              <a:defRPr/>
            </a:lvl8pPr>
            <a:lvl9pPr indent="-320040" lvl="8" marL="4114800" algn="l">
              <a:spcBef>
                <a:spcPts val="600"/>
              </a:spcBef>
              <a:spcAft>
                <a:spcPts val="600"/>
              </a:spcAft>
              <a:buSzPts val="1440"/>
              <a:buChar char="▶"/>
              <a:defRPr/>
            </a:lvl9pPr>
          </a:lstStyle>
          <a:p/>
        </p:txBody>
      </p:sp>
      <p:sp>
        <p:nvSpPr>
          <p:cNvPr id="132" name="Google Shape;132;p17"/>
          <p:cNvSpPr txBox="1"/>
          <p:nvPr>
            <p:ph idx="10" type="dt"/>
          </p:nvPr>
        </p:nvSpPr>
        <p:spPr>
          <a:xfrm>
            <a:off x="7430245" y="6172203"/>
            <a:ext cx="1200463" cy="365125"/>
          </a:xfrm>
          <a:prstGeom prst="rect">
            <a:avLst/>
          </a:prstGeom>
          <a:noFill/>
          <a:ln>
            <a:noFill/>
          </a:ln>
        </p:spPr>
        <p:txBody>
          <a:bodyPr anchorCtr="0" anchor="t"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17"/>
          <p:cNvSpPr txBox="1"/>
          <p:nvPr>
            <p:ph idx="11" type="ftr"/>
          </p:nvPr>
        </p:nvSpPr>
        <p:spPr>
          <a:xfrm>
            <a:off x="533400" y="6172200"/>
            <a:ext cx="5811724" cy="365125"/>
          </a:xfrm>
          <a:prstGeom prst="rect">
            <a:avLst/>
          </a:prstGeom>
          <a:noFill/>
          <a:ln>
            <a:noFill/>
          </a:ln>
        </p:spPr>
        <p:txBody>
          <a:bodyPr anchorCtr="0" anchor="t"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4" name="Google Shape;134;p17"/>
          <p:cNvSpPr txBox="1"/>
          <p:nvPr>
            <p:ph idx="12" type="sldNum"/>
          </p:nvPr>
        </p:nvSpPr>
        <p:spPr>
          <a:xfrm>
            <a:off x="7774426" y="5578478"/>
            <a:ext cx="856907" cy="669925"/>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35" name="Shape 135"/>
        <p:cNvGrpSpPr/>
        <p:nvPr/>
      </p:nvGrpSpPr>
      <p:grpSpPr>
        <a:xfrm>
          <a:off x="0" y="0"/>
          <a:ext cx="0" cy="0"/>
          <a:chOff x="0" y="0"/>
          <a:chExt cx="0" cy="0"/>
        </a:xfrm>
      </p:grpSpPr>
      <p:sp>
        <p:nvSpPr>
          <p:cNvPr id="136" name="Google Shape;136;p18"/>
          <p:cNvSpPr txBox="1"/>
          <p:nvPr>
            <p:ph type="title"/>
          </p:nvPr>
        </p:nvSpPr>
        <p:spPr>
          <a:xfrm rot="5400000">
            <a:off x="5378703" y="1721103"/>
            <a:ext cx="4419600" cy="2044194"/>
          </a:xfrm>
          <a:prstGeom prst="rect">
            <a:avLst/>
          </a:prstGeom>
          <a:noFill/>
          <a:ln>
            <a:noFill/>
          </a:ln>
        </p:spPr>
        <p:txBody>
          <a:bodyPr anchorCtr="0" anchor="ctr" bIns="45700" lIns="91425" spcFirstLastPara="1" rIns="91425" wrap="square" tIns="45700"/>
          <a:lstStyle>
            <a:lvl1pPr lvl="0" algn="l">
              <a:spcBef>
                <a:spcPts val="0"/>
              </a:spcBef>
              <a:spcAft>
                <a:spcPts val="0"/>
              </a:spcAft>
              <a:buClr>
                <a:schemeClr val="lt1"/>
              </a:buClr>
              <a:buSzPts val="2800"/>
              <a:buFont typeface="Century Gothic"/>
              <a:buNone/>
              <a:defRPr sz="2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18"/>
          <p:cNvSpPr txBox="1"/>
          <p:nvPr>
            <p:ph idx="1" type="body"/>
          </p:nvPr>
        </p:nvSpPr>
        <p:spPr>
          <a:xfrm rot="5400000">
            <a:off x="715206" y="351594"/>
            <a:ext cx="5486400" cy="5850012"/>
          </a:xfrm>
          <a:prstGeom prst="rect">
            <a:avLst/>
          </a:prstGeom>
          <a:noFill/>
          <a:ln>
            <a:noFill/>
          </a:ln>
        </p:spPr>
        <p:txBody>
          <a:bodyPr anchorCtr="0" anchor="t" bIns="45700" lIns="91425" spcFirstLastPara="1" rIns="91425" wrap="square" tIns="45700"/>
          <a:lstStyle>
            <a:lvl1pPr indent="-320040" lvl="0" marL="457200" algn="l">
              <a:spcBef>
                <a:spcPts val="360"/>
              </a:spcBef>
              <a:spcAft>
                <a:spcPts val="0"/>
              </a:spcAft>
              <a:buSzPts val="1440"/>
              <a:buChar char="▶"/>
              <a:defRPr/>
            </a:lvl1pPr>
            <a:lvl2pPr indent="-320040" lvl="1" marL="914400" algn="l">
              <a:spcBef>
                <a:spcPts val="600"/>
              </a:spcBef>
              <a:spcAft>
                <a:spcPts val="0"/>
              </a:spcAft>
              <a:buSzPts val="1440"/>
              <a:buChar char="▶"/>
              <a:defRPr/>
            </a:lvl2pPr>
            <a:lvl3pPr indent="-320039" lvl="2" marL="1371600" algn="l">
              <a:spcBef>
                <a:spcPts val="600"/>
              </a:spcBef>
              <a:spcAft>
                <a:spcPts val="0"/>
              </a:spcAft>
              <a:buSzPts val="1440"/>
              <a:buChar char="▶"/>
              <a:defRPr/>
            </a:lvl3pPr>
            <a:lvl4pPr indent="-320039" lvl="3" marL="1828800" algn="l">
              <a:spcBef>
                <a:spcPts val="600"/>
              </a:spcBef>
              <a:spcAft>
                <a:spcPts val="0"/>
              </a:spcAft>
              <a:buSzPts val="1440"/>
              <a:buChar char="▶"/>
              <a:defRPr/>
            </a:lvl4pPr>
            <a:lvl5pPr indent="-320039" lvl="4" marL="2286000" algn="l">
              <a:spcBef>
                <a:spcPts val="600"/>
              </a:spcBef>
              <a:spcAft>
                <a:spcPts val="0"/>
              </a:spcAft>
              <a:buSzPts val="1440"/>
              <a:buChar char="▶"/>
              <a:defRPr/>
            </a:lvl5pPr>
            <a:lvl6pPr indent="-320039" lvl="5" marL="2743200" algn="l">
              <a:spcBef>
                <a:spcPts val="600"/>
              </a:spcBef>
              <a:spcAft>
                <a:spcPts val="0"/>
              </a:spcAft>
              <a:buSzPts val="1440"/>
              <a:buChar char="▶"/>
              <a:defRPr/>
            </a:lvl6pPr>
            <a:lvl7pPr indent="-320039" lvl="6" marL="3200400" algn="l">
              <a:spcBef>
                <a:spcPts val="600"/>
              </a:spcBef>
              <a:spcAft>
                <a:spcPts val="0"/>
              </a:spcAft>
              <a:buSzPts val="1440"/>
              <a:buChar char="▶"/>
              <a:defRPr/>
            </a:lvl7pPr>
            <a:lvl8pPr indent="-320040" lvl="7" marL="3657600" algn="l">
              <a:spcBef>
                <a:spcPts val="600"/>
              </a:spcBef>
              <a:spcAft>
                <a:spcPts val="0"/>
              </a:spcAft>
              <a:buSzPts val="1440"/>
              <a:buChar char="▶"/>
              <a:defRPr/>
            </a:lvl8pPr>
            <a:lvl9pPr indent="-320040" lvl="8" marL="4114800" algn="l">
              <a:spcBef>
                <a:spcPts val="600"/>
              </a:spcBef>
              <a:spcAft>
                <a:spcPts val="600"/>
              </a:spcAft>
              <a:buSzPts val="1440"/>
              <a:buChar char="▶"/>
              <a:defRPr/>
            </a:lvl9pPr>
          </a:lstStyle>
          <a:p/>
        </p:txBody>
      </p:sp>
      <p:sp>
        <p:nvSpPr>
          <p:cNvPr id="138" name="Google Shape;138;p18"/>
          <p:cNvSpPr txBox="1"/>
          <p:nvPr>
            <p:ph idx="10" type="dt"/>
          </p:nvPr>
        </p:nvSpPr>
        <p:spPr>
          <a:xfrm>
            <a:off x="7430245" y="6172203"/>
            <a:ext cx="1200463" cy="365125"/>
          </a:xfrm>
          <a:prstGeom prst="rect">
            <a:avLst/>
          </a:prstGeom>
          <a:noFill/>
          <a:ln>
            <a:noFill/>
          </a:ln>
        </p:spPr>
        <p:txBody>
          <a:bodyPr anchorCtr="0" anchor="t"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18"/>
          <p:cNvSpPr txBox="1"/>
          <p:nvPr>
            <p:ph idx="11" type="ftr"/>
          </p:nvPr>
        </p:nvSpPr>
        <p:spPr>
          <a:xfrm>
            <a:off x="533400" y="6172200"/>
            <a:ext cx="5811724" cy="365125"/>
          </a:xfrm>
          <a:prstGeom prst="rect">
            <a:avLst/>
          </a:prstGeom>
          <a:noFill/>
          <a:ln>
            <a:noFill/>
          </a:ln>
        </p:spPr>
        <p:txBody>
          <a:bodyPr anchorCtr="0" anchor="t"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18"/>
          <p:cNvSpPr txBox="1"/>
          <p:nvPr>
            <p:ph idx="12" type="sldNum"/>
          </p:nvPr>
        </p:nvSpPr>
        <p:spPr>
          <a:xfrm>
            <a:off x="7774426" y="5578478"/>
            <a:ext cx="856907" cy="669925"/>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48" name="Shape 148"/>
        <p:cNvGrpSpPr/>
        <p:nvPr/>
      </p:nvGrpSpPr>
      <p:grpSpPr>
        <a:xfrm>
          <a:off x="0" y="0"/>
          <a:ext cx="0" cy="0"/>
          <a:chOff x="0" y="0"/>
          <a:chExt cx="0" cy="0"/>
        </a:xfrm>
      </p:grpSpPr>
      <p:sp>
        <p:nvSpPr>
          <p:cNvPr id="149" name="Google Shape;149;p20"/>
          <p:cNvSpPr txBox="1"/>
          <p:nvPr>
            <p:ph type="ctrTitle"/>
          </p:nvPr>
        </p:nvSpPr>
        <p:spPr>
          <a:xfrm>
            <a:off x="1143000" y="1122363"/>
            <a:ext cx="6858000" cy="2387600"/>
          </a:xfrm>
          <a:prstGeom prst="rect">
            <a:avLst/>
          </a:prstGeom>
          <a:noFill/>
          <a:ln>
            <a:noFill/>
          </a:ln>
        </p:spPr>
        <p:txBody>
          <a:bodyPr anchorCtr="0" anchor="b" bIns="46800" lIns="90000" spcFirstLastPara="1" rIns="90000" wrap="square" tIns="46800"/>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50" name="Google Shape;150;p20"/>
          <p:cNvSpPr txBox="1"/>
          <p:nvPr>
            <p:ph idx="1" type="subTitle"/>
          </p:nvPr>
        </p:nvSpPr>
        <p:spPr>
          <a:xfrm>
            <a:off x="1143000" y="3602038"/>
            <a:ext cx="6858000" cy="1655762"/>
          </a:xfrm>
          <a:prstGeom prst="rect">
            <a:avLst/>
          </a:prstGeom>
          <a:noFill/>
          <a:ln>
            <a:noFill/>
          </a:ln>
        </p:spPr>
        <p:txBody>
          <a:bodyPr anchorCtr="0" anchor="t" bIns="46800" lIns="45700" spcFirstLastPara="1" rIns="45700" wrap="square" tIns="46800"/>
          <a:lstStyle>
            <a:lvl1pPr lvl="0" algn="ctr">
              <a:spcBef>
                <a:spcPts val="700"/>
              </a:spcBef>
              <a:spcAft>
                <a:spcPts val="0"/>
              </a:spcAft>
              <a:buSzPts val="2400"/>
              <a:buNone/>
              <a:defRPr sz="2400"/>
            </a:lvl1pPr>
            <a:lvl2pPr lvl="1" algn="ctr">
              <a:spcBef>
                <a:spcPts val="550"/>
              </a:spcBef>
              <a:spcAft>
                <a:spcPts val="0"/>
              </a:spcAft>
              <a:buSzPts val="2000"/>
              <a:buNone/>
              <a:defRPr sz="2000"/>
            </a:lvl2pPr>
            <a:lvl3pPr lvl="2" algn="ctr">
              <a:spcBef>
                <a:spcPts val="500"/>
              </a:spcBef>
              <a:spcAft>
                <a:spcPts val="0"/>
              </a:spcAft>
              <a:buSzPts val="1800"/>
              <a:buNone/>
              <a:defRPr sz="1800"/>
            </a:lvl3pPr>
            <a:lvl4pPr lvl="3" algn="ctr">
              <a:spcBef>
                <a:spcPts val="450"/>
              </a:spcBef>
              <a:spcAft>
                <a:spcPts val="0"/>
              </a:spcAft>
              <a:buSzPts val="1600"/>
              <a:buNone/>
              <a:defRPr sz="1600"/>
            </a:lvl4pPr>
            <a:lvl5pPr lvl="4" algn="ctr">
              <a:spcBef>
                <a:spcPts val="45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51" name="Google Shape;151;p20"/>
          <p:cNvSpPr txBox="1"/>
          <p:nvPr>
            <p:ph idx="10" type="dt"/>
          </p:nvPr>
        </p:nvSpPr>
        <p:spPr>
          <a:xfrm>
            <a:off x="457200" y="6245225"/>
            <a:ext cx="2132013" cy="474663"/>
          </a:xfrm>
          <a:prstGeom prst="rect">
            <a:avLst/>
          </a:prstGeom>
          <a:noFill/>
          <a:ln>
            <a:noFill/>
          </a:ln>
        </p:spPr>
        <p:txBody>
          <a:bodyPr anchorCtr="0" anchor="b" bIns="46800" lIns="90000" spcFirstLastPara="1" rIns="90000" wrap="square" tIns="46800"/>
          <a:lstStyle>
            <a:lvl1pPr lvl="0" algn="l">
              <a:spcBef>
                <a:spcPts val="0"/>
              </a:spcBef>
              <a:spcAft>
                <a:spcPts val="0"/>
              </a:spcAft>
              <a:buClr>
                <a:srgbClr val="795339"/>
              </a:buClr>
              <a:buSzPts val="1200"/>
              <a:buFont typeface="Candara"/>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p20"/>
          <p:cNvSpPr txBox="1"/>
          <p:nvPr>
            <p:ph idx="12" type="sldNum"/>
          </p:nvPr>
        </p:nvSpPr>
        <p:spPr>
          <a:xfrm>
            <a:off x="6553200" y="6245225"/>
            <a:ext cx="2132013" cy="474663"/>
          </a:xfrm>
          <a:prstGeom prst="rect">
            <a:avLst/>
          </a:prstGeom>
          <a:noFill/>
          <a:ln>
            <a:noFill/>
          </a:ln>
        </p:spPr>
        <p:txBody>
          <a:bodyPr anchorCtr="0" anchor="b" bIns="46800" lIns="90000" spcFirstLastPara="1" rIns="90000" wrap="square" tIns="46800">
            <a:noAutofit/>
          </a:bodyPr>
          <a:lstStyle>
            <a:lvl1pPr indent="0" lvl="0"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1pPr>
            <a:lvl2pPr indent="0" lvl="1"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2pPr>
            <a:lvl3pPr indent="0" lvl="2"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3pPr>
            <a:lvl4pPr indent="0" lvl="3"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4pPr>
            <a:lvl5pPr indent="0" lvl="4"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5pPr>
            <a:lvl6pPr indent="0" lvl="5"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6pPr>
            <a:lvl7pPr indent="0" lvl="6"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7pPr>
            <a:lvl8pPr indent="0" lvl="7"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8pPr>
            <a:lvl9pPr indent="0" lvl="8"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53" name="Shape 153"/>
        <p:cNvGrpSpPr/>
        <p:nvPr/>
      </p:nvGrpSpPr>
      <p:grpSpPr>
        <a:xfrm>
          <a:off x="0" y="0"/>
          <a:ext cx="0" cy="0"/>
          <a:chOff x="0" y="0"/>
          <a:chExt cx="0" cy="0"/>
        </a:xfrm>
      </p:grpSpPr>
      <p:sp>
        <p:nvSpPr>
          <p:cNvPr id="154" name="Google Shape;154;p21"/>
          <p:cNvSpPr txBox="1"/>
          <p:nvPr>
            <p:ph type="title"/>
          </p:nvPr>
        </p:nvSpPr>
        <p:spPr>
          <a:xfrm>
            <a:off x="457200" y="304800"/>
            <a:ext cx="8228013" cy="1141413"/>
          </a:xfrm>
          <a:prstGeom prst="rect">
            <a:avLst/>
          </a:prstGeom>
          <a:noFill/>
          <a:ln>
            <a:noFill/>
          </a:ln>
        </p:spPr>
        <p:txBody>
          <a:bodyPr anchorCtr="0" anchor="b" bIns="46800" lIns="90000" spcFirstLastPara="1" rIns="90000" wrap="square" tIns="4680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55" name="Google Shape;155;p21"/>
          <p:cNvSpPr txBox="1"/>
          <p:nvPr>
            <p:ph idx="1" type="body"/>
          </p:nvPr>
        </p:nvSpPr>
        <p:spPr>
          <a:xfrm>
            <a:off x="457200" y="1600200"/>
            <a:ext cx="8228013" cy="4524375"/>
          </a:xfrm>
          <a:prstGeom prst="rect">
            <a:avLst/>
          </a:prstGeom>
          <a:noFill/>
          <a:ln>
            <a:noFill/>
          </a:ln>
        </p:spPr>
        <p:txBody>
          <a:bodyPr anchorCtr="0" anchor="t" bIns="46800" lIns="45700" spcFirstLastPara="1" rIns="45700" wrap="square" tIns="46800"/>
          <a:lstStyle>
            <a:lvl1pPr indent="-228600" lvl="0" marL="457200" algn="l">
              <a:spcBef>
                <a:spcPts val="700"/>
              </a:spcBef>
              <a:spcAft>
                <a:spcPts val="0"/>
              </a:spcAft>
              <a:buSzPts val="1400"/>
              <a:buNone/>
              <a:defRPr/>
            </a:lvl1pPr>
            <a:lvl2pPr indent="-228600" lvl="1" marL="914400" algn="l">
              <a:spcBef>
                <a:spcPts val="550"/>
              </a:spcBef>
              <a:spcAft>
                <a:spcPts val="0"/>
              </a:spcAft>
              <a:buSzPts val="1400"/>
              <a:buNone/>
              <a:defRPr/>
            </a:lvl2pPr>
            <a:lvl3pPr indent="-228600" lvl="2" marL="1371600" algn="l">
              <a:spcBef>
                <a:spcPts val="500"/>
              </a:spcBef>
              <a:spcAft>
                <a:spcPts val="0"/>
              </a:spcAft>
              <a:buSzPts val="1400"/>
              <a:buNone/>
              <a:defRPr/>
            </a:lvl3pPr>
            <a:lvl4pPr indent="-228600" lvl="3" marL="1828800" algn="l">
              <a:spcBef>
                <a:spcPts val="450"/>
              </a:spcBef>
              <a:spcAft>
                <a:spcPts val="0"/>
              </a:spcAft>
              <a:buSzPts val="1400"/>
              <a:buNone/>
              <a:defRPr/>
            </a:lvl4pPr>
            <a:lvl5pPr indent="-228600" lvl="4" marL="2286000" algn="l">
              <a:spcBef>
                <a:spcPts val="45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6" name="Google Shape;156;p21"/>
          <p:cNvSpPr txBox="1"/>
          <p:nvPr>
            <p:ph idx="10" type="dt"/>
          </p:nvPr>
        </p:nvSpPr>
        <p:spPr>
          <a:xfrm>
            <a:off x="457200" y="6245225"/>
            <a:ext cx="2132013" cy="474663"/>
          </a:xfrm>
          <a:prstGeom prst="rect">
            <a:avLst/>
          </a:prstGeom>
          <a:noFill/>
          <a:ln>
            <a:noFill/>
          </a:ln>
        </p:spPr>
        <p:txBody>
          <a:bodyPr anchorCtr="0" anchor="b" bIns="46800" lIns="90000" spcFirstLastPara="1" rIns="90000" wrap="square" tIns="46800"/>
          <a:lstStyle>
            <a:lvl1pPr lvl="0" algn="l">
              <a:spcBef>
                <a:spcPts val="0"/>
              </a:spcBef>
              <a:spcAft>
                <a:spcPts val="0"/>
              </a:spcAft>
              <a:buClr>
                <a:srgbClr val="795339"/>
              </a:buClr>
              <a:buSzPts val="1200"/>
              <a:buFont typeface="Candara"/>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7" name="Google Shape;157;p21"/>
          <p:cNvSpPr txBox="1"/>
          <p:nvPr>
            <p:ph idx="12" type="sldNum"/>
          </p:nvPr>
        </p:nvSpPr>
        <p:spPr>
          <a:xfrm>
            <a:off x="6553200" y="6245225"/>
            <a:ext cx="2132013" cy="474663"/>
          </a:xfrm>
          <a:prstGeom prst="rect">
            <a:avLst/>
          </a:prstGeom>
          <a:noFill/>
          <a:ln>
            <a:noFill/>
          </a:ln>
        </p:spPr>
        <p:txBody>
          <a:bodyPr anchorCtr="0" anchor="b" bIns="46800" lIns="90000" spcFirstLastPara="1" rIns="90000" wrap="square" tIns="46800">
            <a:noAutofit/>
          </a:bodyPr>
          <a:lstStyle>
            <a:lvl1pPr indent="0" lvl="0"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1pPr>
            <a:lvl2pPr indent="0" lvl="1"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2pPr>
            <a:lvl3pPr indent="0" lvl="2"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3pPr>
            <a:lvl4pPr indent="0" lvl="3"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4pPr>
            <a:lvl5pPr indent="0" lvl="4"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5pPr>
            <a:lvl6pPr indent="0" lvl="5"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6pPr>
            <a:lvl7pPr indent="0" lvl="6"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7pPr>
            <a:lvl8pPr indent="0" lvl="7"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8pPr>
            <a:lvl9pPr indent="0" lvl="8"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spTree>
      <p:nvGrpSpPr>
        <p:cNvPr id="26" name="Shape 26"/>
        <p:cNvGrpSpPr/>
        <p:nvPr/>
      </p:nvGrpSpPr>
      <p:grpSpPr>
        <a:xfrm>
          <a:off x="0" y="0"/>
          <a:ext cx="0" cy="0"/>
          <a:chOff x="0" y="0"/>
          <a:chExt cx="0" cy="0"/>
        </a:xfrm>
      </p:grpSpPr>
      <p:grpSp>
        <p:nvGrpSpPr>
          <p:cNvPr id="27" name="Google Shape;27;p3"/>
          <p:cNvGrpSpPr/>
          <p:nvPr/>
        </p:nvGrpSpPr>
        <p:grpSpPr>
          <a:xfrm>
            <a:off x="4334933" y="1169931"/>
            <a:ext cx="4814835" cy="4993802"/>
            <a:chOff x="4334933" y="1169931"/>
            <a:chExt cx="4814835" cy="4993802"/>
          </a:xfrm>
        </p:grpSpPr>
        <p:cxnSp>
          <p:nvCxnSpPr>
            <p:cNvPr id="28" name="Google Shape;28;p3"/>
            <p:cNvCxnSpPr/>
            <p:nvPr/>
          </p:nvCxnSpPr>
          <p:spPr>
            <a:xfrm flipH="1">
              <a:off x="6009259" y="1169931"/>
              <a:ext cx="3134741" cy="3134741"/>
            </a:xfrm>
            <a:prstGeom prst="straightConnector1">
              <a:avLst/>
            </a:prstGeom>
            <a:noFill/>
            <a:ln cap="flat" cmpd="sng" w="12700">
              <a:solidFill>
                <a:schemeClr val="lt1"/>
              </a:solidFill>
              <a:prstDash val="solid"/>
              <a:round/>
              <a:headEnd len="sm" w="sm" type="none"/>
              <a:tailEnd len="sm" w="sm" type="none"/>
            </a:ln>
          </p:spPr>
        </p:cxnSp>
        <p:cxnSp>
          <p:nvCxnSpPr>
            <p:cNvPr id="29" name="Google Shape;29;p3"/>
            <p:cNvCxnSpPr/>
            <p:nvPr/>
          </p:nvCxnSpPr>
          <p:spPr>
            <a:xfrm flipH="1">
              <a:off x="4334933" y="1348898"/>
              <a:ext cx="4814835" cy="4814835"/>
            </a:xfrm>
            <a:prstGeom prst="straightConnector1">
              <a:avLst/>
            </a:prstGeom>
            <a:noFill/>
            <a:ln cap="flat" cmpd="sng" w="12700">
              <a:solidFill>
                <a:schemeClr val="lt1"/>
              </a:solidFill>
              <a:prstDash val="solid"/>
              <a:round/>
              <a:headEnd len="sm" w="sm" type="none"/>
              <a:tailEnd len="sm" w="sm" type="none"/>
            </a:ln>
          </p:spPr>
        </p:cxnSp>
        <p:cxnSp>
          <p:nvCxnSpPr>
            <p:cNvPr id="30" name="Google Shape;30;p3"/>
            <p:cNvCxnSpPr/>
            <p:nvPr/>
          </p:nvCxnSpPr>
          <p:spPr>
            <a:xfrm flipH="1">
              <a:off x="5225595" y="1469269"/>
              <a:ext cx="3912054" cy="3912054"/>
            </a:xfrm>
            <a:prstGeom prst="straightConnector1">
              <a:avLst/>
            </a:prstGeom>
            <a:noFill/>
            <a:ln cap="flat" cmpd="sng" w="12700">
              <a:solidFill>
                <a:schemeClr val="lt1"/>
              </a:solidFill>
              <a:prstDash val="solid"/>
              <a:round/>
              <a:headEnd len="sm" w="sm" type="none"/>
              <a:tailEnd len="sm" w="sm" type="none"/>
            </a:ln>
          </p:spPr>
        </p:cxnSp>
        <p:cxnSp>
          <p:nvCxnSpPr>
            <p:cNvPr id="31" name="Google Shape;31;p3"/>
            <p:cNvCxnSpPr/>
            <p:nvPr/>
          </p:nvCxnSpPr>
          <p:spPr>
            <a:xfrm flipH="1">
              <a:off x="5304588" y="1307856"/>
              <a:ext cx="3839412" cy="3839412"/>
            </a:xfrm>
            <a:prstGeom prst="straightConnector1">
              <a:avLst/>
            </a:prstGeom>
            <a:noFill/>
            <a:ln cap="flat" cmpd="sng" w="31750">
              <a:solidFill>
                <a:schemeClr val="lt1"/>
              </a:solidFill>
              <a:prstDash val="solid"/>
              <a:round/>
              <a:headEnd len="sm" w="sm" type="none"/>
              <a:tailEnd len="sm" w="sm" type="none"/>
            </a:ln>
          </p:spPr>
        </p:cxnSp>
        <p:cxnSp>
          <p:nvCxnSpPr>
            <p:cNvPr id="32" name="Google Shape;32;p3"/>
            <p:cNvCxnSpPr/>
            <p:nvPr/>
          </p:nvCxnSpPr>
          <p:spPr>
            <a:xfrm flipH="1">
              <a:off x="5707078" y="1770196"/>
              <a:ext cx="3430571" cy="3430570"/>
            </a:xfrm>
            <a:prstGeom prst="straightConnector1">
              <a:avLst/>
            </a:prstGeom>
            <a:noFill/>
            <a:ln cap="flat" cmpd="sng" w="31750">
              <a:solidFill>
                <a:schemeClr val="lt1"/>
              </a:solidFill>
              <a:prstDash val="solid"/>
              <a:round/>
              <a:headEnd len="sm" w="sm" type="none"/>
              <a:tailEnd len="sm" w="sm" type="none"/>
            </a:ln>
          </p:spPr>
        </p:cxnSp>
      </p:grpSp>
      <p:sp>
        <p:nvSpPr>
          <p:cNvPr id="33" name="Google Shape;33;p3"/>
          <p:cNvSpPr txBox="1"/>
          <p:nvPr>
            <p:ph type="ctrTitle"/>
          </p:nvPr>
        </p:nvSpPr>
        <p:spPr>
          <a:xfrm>
            <a:off x="533400" y="533400"/>
            <a:ext cx="6154713" cy="3124201"/>
          </a:xfrm>
          <a:prstGeom prst="rect">
            <a:avLst/>
          </a:prstGeom>
          <a:noFill/>
          <a:ln>
            <a:noFill/>
          </a:ln>
        </p:spPr>
        <p:txBody>
          <a:bodyPr anchorCtr="0" anchor="b" bIns="45700" lIns="91425" spcFirstLastPara="1" rIns="91425" wrap="square" tIns="45700"/>
          <a:lstStyle>
            <a:lvl1pPr lvl="0" algn="l">
              <a:spcBef>
                <a:spcPts val="0"/>
              </a:spcBef>
              <a:spcAft>
                <a:spcPts val="0"/>
              </a:spcAft>
              <a:buClr>
                <a:schemeClr val="lt1"/>
              </a:buClr>
              <a:buSzPts val="4400"/>
              <a:buFont typeface="Century Gothic"/>
              <a:buNone/>
              <a:defRPr sz="4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3"/>
          <p:cNvSpPr txBox="1"/>
          <p:nvPr>
            <p:ph idx="1" type="subTitle"/>
          </p:nvPr>
        </p:nvSpPr>
        <p:spPr>
          <a:xfrm>
            <a:off x="533400" y="3843868"/>
            <a:ext cx="4954250" cy="1913466"/>
          </a:xfrm>
          <a:prstGeom prst="rect">
            <a:avLst/>
          </a:prstGeom>
          <a:noFill/>
          <a:ln>
            <a:noFill/>
          </a:ln>
        </p:spPr>
        <p:txBody>
          <a:bodyPr anchorCtr="0" anchor="t" bIns="45700" lIns="91425" spcFirstLastPara="1" rIns="91425" wrap="square" tIns="45700"/>
          <a:lstStyle>
            <a:lvl1pPr lvl="0" algn="l">
              <a:spcBef>
                <a:spcPts val="400"/>
              </a:spcBef>
              <a:spcAft>
                <a:spcPts val="0"/>
              </a:spcAft>
              <a:buSzPts val="1600"/>
              <a:buNone/>
              <a:defRPr sz="2000">
                <a:solidFill>
                  <a:srgbClr val="0F486F"/>
                </a:solidFill>
              </a:defRPr>
            </a:lvl1pPr>
            <a:lvl2pPr lvl="1" algn="ctr">
              <a:spcBef>
                <a:spcPts val="600"/>
              </a:spcBef>
              <a:spcAft>
                <a:spcPts val="0"/>
              </a:spcAft>
              <a:buSzPts val="1440"/>
              <a:buNone/>
              <a:defRPr>
                <a:solidFill>
                  <a:schemeClr val="lt1"/>
                </a:solidFill>
              </a:defRPr>
            </a:lvl2pPr>
            <a:lvl3pPr lvl="2" algn="ctr">
              <a:spcBef>
                <a:spcPts val="600"/>
              </a:spcBef>
              <a:spcAft>
                <a:spcPts val="0"/>
              </a:spcAft>
              <a:buSzPts val="1280"/>
              <a:buNone/>
              <a:defRPr>
                <a:solidFill>
                  <a:schemeClr val="lt1"/>
                </a:solidFill>
              </a:defRPr>
            </a:lvl3pPr>
            <a:lvl4pPr lvl="3" algn="ctr">
              <a:spcBef>
                <a:spcPts val="600"/>
              </a:spcBef>
              <a:spcAft>
                <a:spcPts val="0"/>
              </a:spcAft>
              <a:buSzPts val="1120"/>
              <a:buNone/>
              <a:defRPr>
                <a:solidFill>
                  <a:schemeClr val="lt1"/>
                </a:solidFill>
              </a:defRPr>
            </a:lvl4pPr>
            <a:lvl5pPr lvl="4" algn="ctr">
              <a:spcBef>
                <a:spcPts val="600"/>
              </a:spcBef>
              <a:spcAft>
                <a:spcPts val="0"/>
              </a:spcAft>
              <a:buSzPts val="1120"/>
              <a:buNone/>
              <a:defRPr>
                <a:solidFill>
                  <a:schemeClr val="lt1"/>
                </a:solidFill>
              </a:defRPr>
            </a:lvl5pPr>
            <a:lvl6pPr lvl="5" algn="ctr">
              <a:spcBef>
                <a:spcPts val="600"/>
              </a:spcBef>
              <a:spcAft>
                <a:spcPts val="0"/>
              </a:spcAft>
              <a:buSzPts val="1120"/>
              <a:buNone/>
              <a:defRPr>
                <a:solidFill>
                  <a:schemeClr val="lt1"/>
                </a:solidFill>
              </a:defRPr>
            </a:lvl6pPr>
            <a:lvl7pPr lvl="6" algn="ctr">
              <a:spcBef>
                <a:spcPts val="600"/>
              </a:spcBef>
              <a:spcAft>
                <a:spcPts val="0"/>
              </a:spcAft>
              <a:buSzPts val="1120"/>
              <a:buNone/>
              <a:defRPr>
                <a:solidFill>
                  <a:schemeClr val="lt1"/>
                </a:solidFill>
              </a:defRPr>
            </a:lvl7pPr>
            <a:lvl8pPr lvl="7" algn="ctr">
              <a:spcBef>
                <a:spcPts val="600"/>
              </a:spcBef>
              <a:spcAft>
                <a:spcPts val="0"/>
              </a:spcAft>
              <a:buSzPts val="1120"/>
              <a:buNone/>
              <a:defRPr>
                <a:solidFill>
                  <a:schemeClr val="lt1"/>
                </a:solidFill>
              </a:defRPr>
            </a:lvl8pPr>
            <a:lvl9pPr lvl="8" algn="ctr">
              <a:spcBef>
                <a:spcPts val="600"/>
              </a:spcBef>
              <a:spcAft>
                <a:spcPts val="600"/>
              </a:spcAft>
              <a:buSzPts val="1120"/>
              <a:buNone/>
              <a:defRPr>
                <a:solidFill>
                  <a:schemeClr val="lt1"/>
                </a:solidFill>
              </a:defRPr>
            </a:lvl9pPr>
          </a:lstStyle>
          <a:p/>
        </p:txBody>
      </p:sp>
      <p:sp>
        <p:nvSpPr>
          <p:cNvPr id="35" name="Google Shape;35;p3"/>
          <p:cNvSpPr txBox="1"/>
          <p:nvPr>
            <p:ph idx="10" type="dt"/>
          </p:nvPr>
        </p:nvSpPr>
        <p:spPr>
          <a:xfrm>
            <a:off x="7430245" y="6172203"/>
            <a:ext cx="1200463" cy="365125"/>
          </a:xfrm>
          <a:prstGeom prst="rect">
            <a:avLst/>
          </a:prstGeom>
          <a:noFill/>
          <a:ln>
            <a:noFill/>
          </a:ln>
        </p:spPr>
        <p:txBody>
          <a:bodyPr anchorCtr="0" anchor="t"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3"/>
          <p:cNvSpPr txBox="1"/>
          <p:nvPr>
            <p:ph idx="11" type="ftr"/>
          </p:nvPr>
        </p:nvSpPr>
        <p:spPr>
          <a:xfrm>
            <a:off x="533400" y="6172200"/>
            <a:ext cx="5811724" cy="365125"/>
          </a:xfrm>
          <a:prstGeom prst="rect">
            <a:avLst/>
          </a:prstGeom>
          <a:noFill/>
          <a:ln>
            <a:noFill/>
          </a:ln>
        </p:spPr>
        <p:txBody>
          <a:bodyPr anchorCtr="0" anchor="t"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3"/>
          <p:cNvSpPr txBox="1"/>
          <p:nvPr>
            <p:ph idx="12" type="sldNum"/>
          </p:nvPr>
        </p:nvSpPr>
        <p:spPr>
          <a:xfrm>
            <a:off x="7774426" y="5578478"/>
            <a:ext cx="856907" cy="669925"/>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8" name="Shape 158"/>
        <p:cNvGrpSpPr/>
        <p:nvPr/>
      </p:nvGrpSpPr>
      <p:grpSpPr>
        <a:xfrm>
          <a:off x="0" y="0"/>
          <a:ext cx="0" cy="0"/>
          <a:chOff x="0" y="0"/>
          <a:chExt cx="0" cy="0"/>
        </a:xfrm>
      </p:grpSpPr>
      <p:sp>
        <p:nvSpPr>
          <p:cNvPr id="159" name="Google Shape;159;p22"/>
          <p:cNvSpPr txBox="1"/>
          <p:nvPr>
            <p:ph type="title"/>
          </p:nvPr>
        </p:nvSpPr>
        <p:spPr>
          <a:xfrm>
            <a:off x="623888" y="1709738"/>
            <a:ext cx="7886700" cy="2852737"/>
          </a:xfrm>
          <a:prstGeom prst="rect">
            <a:avLst/>
          </a:prstGeom>
          <a:noFill/>
          <a:ln>
            <a:noFill/>
          </a:ln>
        </p:spPr>
        <p:txBody>
          <a:bodyPr anchorCtr="0" anchor="b" bIns="46800" lIns="90000" spcFirstLastPara="1" rIns="90000" wrap="square" tIns="46800"/>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60" name="Google Shape;160;p22"/>
          <p:cNvSpPr txBox="1"/>
          <p:nvPr>
            <p:ph idx="1" type="body"/>
          </p:nvPr>
        </p:nvSpPr>
        <p:spPr>
          <a:xfrm>
            <a:off x="623888" y="4589463"/>
            <a:ext cx="7886700" cy="1500187"/>
          </a:xfrm>
          <a:prstGeom prst="rect">
            <a:avLst/>
          </a:prstGeom>
          <a:noFill/>
          <a:ln>
            <a:noFill/>
          </a:ln>
        </p:spPr>
        <p:txBody>
          <a:bodyPr anchorCtr="0" anchor="t" bIns="46800" lIns="45700" spcFirstLastPara="1" rIns="45700" wrap="square" tIns="46800"/>
          <a:lstStyle>
            <a:lvl1pPr indent="-228600" lvl="0" marL="457200" algn="l">
              <a:spcBef>
                <a:spcPts val="700"/>
              </a:spcBef>
              <a:spcAft>
                <a:spcPts val="0"/>
              </a:spcAft>
              <a:buSzPts val="2400"/>
              <a:buNone/>
              <a:defRPr sz="2400"/>
            </a:lvl1pPr>
            <a:lvl2pPr indent="-228600" lvl="1" marL="914400" algn="l">
              <a:spcBef>
                <a:spcPts val="550"/>
              </a:spcBef>
              <a:spcAft>
                <a:spcPts val="0"/>
              </a:spcAft>
              <a:buSzPts val="2000"/>
              <a:buNone/>
              <a:defRPr sz="2000"/>
            </a:lvl2pPr>
            <a:lvl3pPr indent="-228600" lvl="2" marL="1371600" algn="l">
              <a:spcBef>
                <a:spcPts val="500"/>
              </a:spcBef>
              <a:spcAft>
                <a:spcPts val="0"/>
              </a:spcAft>
              <a:buSzPts val="1800"/>
              <a:buNone/>
              <a:defRPr sz="1800"/>
            </a:lvl3pPr>
            <a:lvl4pPr indent="-228600" lvl="3" marL="1828800" algn="l">
              <a:spcBef>
                <a:spcPts val="450"/>
              </a:spcBef>
              <a:spcAft>
                <a:spcPts val="0"/>
              </a:spcAft>
              <a:buSzPts val="1600"/>
              <a:buNone/>
              <a:defRPr sz="1600"/>
            </a:lvl4pPr>
            <a:lvl5pPr indent="-228600" lvl="4" marL="2286000" algn="l">
              <a:spcBef>
                <a:spcPts val="450"/>
              </a:spcBef>
              <a:spcAft>
                <a:spcPts val="0"/>
              </a:spcAft>
              <a:buSzPts val="1600"/>
              <a:buNone/>
              <a:defRPr sz="1600"/>
            </a:lvl5pPr>
            <a:lvl6pPr indent="-228600" lvl="5" marL="2743200" algn="l">
              <a:lnSpc>
                <a:spcPct val="90000"/>
              </a:lnSpc>
              <a:spcBef>
                <a:spcPts val="500"/>
              </a:spcBef>
              <a:spcAft>
                <a:spcPts val="0"/>
              </a:spcAft>
              <a:buClr>
                <a:schemeClr val="dk1"/>
              </a:buClr>
              <a:buSzPts val="1600"/>
              <a:buNone/>
              <a:defRPr sz="1600"/>
            </a:lvl6pPr>
            <a:lvl7pPr indent="-228600" lvl="6" marL="3200400" algn="l">
              <a:lnSpc>
                <a:spcPct val="90000"/>
              </a:lnSpc>
              <a:spcBef>
                <a:spcPts val="500"/>
              </a:spcBef>
              <a:spcAft>
                <a:spcPts val="0"/>
              </a:spcAft>
              <a:buClr>
                <a:schemeClr val="dk1"/>
              </a:buClr>
              <a:buSzPts val="1600"/>
              <a:buNone/>
              <a:defRPr sz="1600"/>
            </a:lvl7pPr>
            <a:lvl8pPr indent="-228600" lvl="7" marL="3657600" algn="l">
              <a:lnSpc>
                <a:spcPct val="90000"/>
              </a:lnSpc>
              <a:spcBef>
                <a:spcPts val="500"/>
              </a:spcBef>
              <a:spcAft>
                <a:spcPts val="0"/>
              </a:spcAft>
              <a:buClr>
                <a:schemeClr val="dk1"/>
              </a:buClr>
              <a:buSzPts val="1600"/>
              <a:buNone/>
              <a:defRPr sz="1600"/>
            </a:lvl8pPr>
            <a:lvl9pPr indent="-228600" lvl="8" marL="4114800" algn="l">
              <a:lnSpc>
                <a:spcPct val="90000"/>
              </a:lnSpc>
              <a:spcBef>
                <a:spcPts val="500"/>
              </a:spcBef>
              <a:spcAft>
                <a:spcPts val="0"/>
              </a:spcAft>
              <a:buClr>
                <a:schemeClr val="dk1"/>
              </a:buClr>
              <a:buSzPts val="1600"/>
              <a:buNone/>
              <a:defRPr sz="1600"/>
            </a:lvl9pPr>
          </a:lstStyle>
          <a:p/>
        </p:txBody>
      </p:sp>
      <p:sp>
        <p:nvSpPr>
          <p:cNvPr id="161" name="Google Shape;161;p22"/>
          <p:cNvSpPr txBox="1"/>
          <p:nvPr>
            <p:ph idx="10" type="dt"/>
          </p:nvPr>
        </p:nvSpPr>
        <p:spPr>
          <a:xfrm>
            <a:off x="457200" y="6245225"/>
            <a:ext cx="2132013" cy="474663"/>
          </a:xfrm>
          <a:prstGeom prst="rect">
            <a:avLst/>
          </a:prstGeom>
          <a:noFill/>
          <a:ln>
            <a:noFill/>
          </a:ln>
        </p:spPr>
        <p:txBody>
          <a:bodyPr anchorCtr="0" anchor="b" bIns="46800" lIns="90000" spcFirstLastPara="1" rIns="90000" wrap="square" tIns="46800"/>
          <a:lstStyle>
            <a:lvl1pPr lvl="0" algn="l">
              <a:spcBef>
                <a:spcPts val="0"/>
              </a:spcBef>
              <a:spcAft>
                <a:spcPts val="0"/>
              </a:spcAft>
              <a:buClr>
                <a:srgbClr val="795339"/>
              </a:buClr>
              <a:buSzPts val="1200"/>
              <a:buFont typeface="Candara"/>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2" name="Google Shape;162;p22"/>
          <p:cNvSpPr txBox="1"/>
          <p:nvPr>
            <p:ph idx="12" type="sldNum"/>
          </p:nvPr>
        </p:nvSpPr>
        <p:spPr>
          <a:xfrm>
            <a:off x="6553200" y="6245225"/>
            <a:ext cx="2132013" cy="474663"/>
          </a:xfrm>
          <a:prstGeom prst="rect">
            <a:avLst/>
          </a:prstGeom>
          <a:noFill/>
          <a:ln>
            <a:noFill/>
          </a:ln>
        </p:spPr>
        <p:txBody>
          <a:bodyPr anchorCtr="0" anchor="b" bIns="46800" lIns="90000" spcFirstLastPara="1" rIns="90000" wrap="square" tIns="46800">
            <a:noAutofit/>
          </a:bodyPr>
          <a:lstStyle>
            <a:lvl1pPr indent="0" lvl="0"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1pPr>
            <a:lvl2pPr indent="0" lvl="1"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2pPr>
            <a:lvl3pPr indent="0" lvl="2"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3pPr>
            <a:lvl4pPr indent="0" lvl="3"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4pPr>
            <a:lvl5pPr indent="0" lvl="4"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5pPr>
            <a:lvl6pPr indent="0" lvl="5"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6pPr>
            <a:lvl7pPr indent="0" lvl="6"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7pPr>
            <a:lvl8pPr indent="0" lvl="7"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8pPr>
            <a:lvl9pPr indent="0" lvl="8"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163" name="Shape 163"/>
        <p:cNvGrpSpPr/>
        <p:nvPr/>
      </p:nvGrpSpPr>
      <p:grpSpPr>
        <a:xfrm>
          <a:off x="0" y="0"/>
          <a:ext cx="0" cy="0"/>
          <a:chOff x="0" y="0"/>
          <a:chExt cx="0" cy="0"/>
        </a:xfrm>
      </p:grpSpPr>
      <p:sp>
        <p:nvSpPr>
          <p:cNvPr id="164" name="Google Shape;164;p23"/>
          <p:cNvSpPr txBox="1"/>
          <p:nvPr>
            <p:ph type="title"/>
          </p:nvPr>
        </p:nvSpPr>
        <p:spPr>
          <a:xfrm>
            <a:off x="457200" y="304800"/>
            <a:ext cx="8228013" cy="1141413"/>
          </a:xfrm>
          <a:prstGeom prst="rect">
            <a:avLst/>
          </a:prstGeom>
          <a:noFill/>
          <a:ln>
            <a:noFill/>
          </a:ln>
        </p:spPr>
        <p:txBody>
          <a:bodyPr anchorCtr="0" anchor="b" bIns="46800" lIns="90000" spcFirstLastPara="1" rIns="90000" wrap="square" tIns="4680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65" name="Google Shape;165;p23"/>
          <p:cNvSpPr txBox="1"/>
          <p:nvPr>
            <p:ph idx="1" type="body"/>
          </p:nvPr>
        </p:nvSpPr>
        <p:spPr>
          <a:xfrm>
            <a:off x="457200" y="1600200"/>
            <a:ext cx="4037013" cy="4524375"/>
          </a:xfrm>
          <a:prstGeom prst="rect">
            <a:avLst/>
          </a:prstGeom>
          <a:noFill/>
          <a:ln>
            <a:noFill/>
          </a:ln>
        </p:spPr>
        <p:txBody>
          <a:bodyPr anchorCtr="0" anchor="t" bIns="46800" lIns="45700" spcFirstLastPara="1" rIns="45700" wrap="square" tIns="46800"/>
          <a:lstStyle>
            <a:lvl1pPr indent="-228600" lvl="0" marL="457200" algn="l">
              <a:spcBef>
                <a:spcPts val="700"/>
              </a:spcBef>
              <a:spcAft>
                <a:spcPts val="0"/>
              </a:spcAft>
              <a:buSzPts val="1400"/>
              <a:buNone/>
              <a:defRPr/>
            </a:lvl1pPr>
            <a:lvl2pPr indent="-228600" lvl="1" marL="914400" algn="l">
              <a:spcBef>
                <a:spcPts val="550"/>
              </a:spcBef>
              <a:spcAft>
                <a:spcPts val="0"/>
              </a:spcAft>
              <a:buSzPts val="1400"/>
              <a:buNone/>
              <a:defRPr/>
            </a:lvl2pPr>
            <a:lvl3pPr indent="-228600" lvl="2" marL="1371600" algn="l">
              <a:spcBef>
                <a:spcPts val="500"/>
              </a:spcBef>
              <a:spcAft>
                <a:spcPts val="0"/>
              </a:spcAft>
              <a:buSzPts val="1400"/>
              <a:buNone/>
              <a:defRPr/>
            </a:lvl3pPr>
            <a:lvl4pPr indent="-228600" lvl="3" marL="1828800" algn="l">
              <a:spcBef>
                <a:spcPts val="450"/>
              </a:spcBef>
              <a:spcAft>
                <a:spcPts val="0"/>
              </a:spcAft>
              <a:buSzPts val="1400"/>
              <a:buNone/>
              <a:defRPr/>
            </a:lvl4pPr>
            <a:lvl5pPr indent="-228600" lvl="4" marL="2286000" algn="l">
              <a:spcBef>
                <a:spcPts val="45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6" name="Google Shape;166;p23"/>
          <p:cNvSpPr txBox="1"/>
          <p:nvPr>
            <p:ph idx="2" type="body"/>
          </p:nvPr>
        </p:nvSpPr>
        <p:spPr>
          <a:xfrm>
            <a:off x="4646613" y="1600200"/>
            <a:ext cx="4038600" cy="4524375"/>
          </a:xfrm>
          <a:prstGeom prst="rect">
            <a:avLst/>
          </a:prstGeom>
          <a:noFill/>
          <a:ln>
            <a:noFill/>
          </a:ln>
        </p:spPr>
        <p:txBody>
          <a:bodyPr anchorCtr="0" anchor="t" bIns="46800" lIns="45700" spcFirstLastPara="1" rIns="45700" wrap="square" tIns="46800"/>
          <a:lstStyle>
            <a:lvl1pPr indent="-228600" lvl="0" marL="457200" algn="l">
              <a:spcBef>
                <a:spcPts val="700"/>
              </a:spcBef>
              <a:spcAft>
                <a:spcPts val="0"/>
              </a:spcAft>
              <a:buSzPts val="1400"/>
              <a:buNone/>
              <a:defRPr/>
            </a:lvl1pPr>
            <a:lvl2pPr indent="-228600" lvl="1" marL="914400" algn="l">
              <a:spcBef>
                <a:spcPts val="550"/>
              </a:spcBef>
              <a:spcAft>
                <a:spcPts val="0"/>
              </a:spcAft>
              <a:buSzPts val="1400"/>
              <a:buNone/>
              <a:defRPr/>
            </a:lvl2pPr>
            <a:lvl3pPr indent="-228600" lvl="2" marL="1371600" algn="l">
              <a:spcBef>
                <a:spcPts val="500"/>
              </a:spcBef>
              <a:spcAft>
                <a:spcPts val="0"/>
              </a:spcAft>
              <a:buSzPts val="1400"/>
              <a:buNone/>
              <a:defRPr/>
            </a:lvl3pPr>
            <a:lvl4pPr indent="-228600" lvl="3" marL="1828800" algn="l">
              <a:spcBef>
                <a:spcPts val="450"/>
              </a:spcBef>
              <a:spcAft>
                <a:spcPts val="0"/>
              </a:spcAft>
              <a:buSzPts val="1400"/>
              <a:buNone/>
              <a:defRPr/>
            </a:lvl4pPr>
            <a:lvl5pPr indent="-228600" lvl="4" marL="2286000" algn="l">
              <a:spcBef>
                <a:spcPts val="45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7" name="Google Shape;167;p23"/>
          <p:cNvSpPr txBox="1"/>
          <p:nvPr>
            <p:ph idx="10" type="dt"/>
          </p:nvPr>
        </p:nvSpPr>
        <p:spPr>
          <a:xfrm>
            <a:off x="457200" y="6245225"/>
            <a:ext cx="2132013" cy="474663"/>
          </a:xfrm>
          <a:prstGeom prst="rect">
            <a:avLst/>
          </a:prstGeom>
          <a:noFill/>
          <a:ln>
            <a:noFill/>
          </a:ln>
        </p:spPr>
        <p:txBody>
          <a:bodyPr anchorCtr="0" anchor="b" bIns="46800" lIns="90000" spcFirstLastPara="1" rIns="90000" wrap="square" tIns="46800"/>
          <a:lstStyle>
            <a:lvl1pPr lvl="0" algn="l">
              <a:spcBef>
                <a:spcPts val="0"/>
              </a:spcBef>
              <a:spcAft>
                <a:spcPts val="0"/>
              </a:spcAft>
              <a:buClr>
                <a:srgbClr val="795339"/>
              </a:buClr>
              <a:buSzPts val="1200"/>
              <a:buFont typeface="Candara"/>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8" name="Google Shape;168;p23"/>
          <p:cNvSpPr txBox="1"/>
          <p:nvPr>
            <p:ph idx="12" type="sldNum"/>
          </p:nvPr>
        </p:nvSpPr>
        <p:spPr>
          <a:xfrm>
            <a:off x="6553200" y="6245225"/>
            <a:ext cx="2132013" cy="474663"/>
          </a:xfrm>
          <a:prstGeom prst="rect">
            <a:avLst/>
          </a:prstGeom>
          <a:noFill/>
          <a:ln>
            <a:noFill/>
          </a:ln>
        </p:spPr>
        <p:txBody>
          <a:bodyPr anchorCtr="0" anchor="b" bIns="46800" lIns="90000" spcFirstLastPara="1" rIns="90000" wrap="square" tIns="46800">
            <a:noAutofit/>
          </a:bodyPr>
          <a:lstStyle>
            <a:lvl1pPr indent="0" lvl="0"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1pPr>
            <a:lvl2pPr indent="0" lvl="1"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2pPr>
            <a:lvl3pPr indent="0" lvl="2"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3pPr>
            <a:lvl4pPr indent="0" lvl="3"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4pPr>
            <a:lvl5pPr indent="0" lvl="4"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5pPr>
            <a:lvl6pPr indent="0" lvl="5"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6pPr>
            <a:lvl7pPr indent="0" lvl="6"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7pPr>
            <a:lvl8pPr indent="0" lvl="7"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8pPr>
            <a:lvl9pPr indent="0" lvl="8"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169" name="Shape 169"/>
        <p:cNvGrpSpPr/>
        <p:nvPr/>
      </p:nvGrpSpPr>
      <p:grpSpPr>
        <a:xfrm>
          <a:off x="0" y="0"/>
          <a:ext cx="0" cy="0"/>
          <a:chOff x="0" y="0"/>
          <a:chExt cx="0" cy="0"/>
        </a:xfrm>
      </p:grpSpPr>
      <p:sp>
        <p:nvSpPr>
          <p:cNvPr id="170" name="Google Shape;170;p24"/>
          <p:cNvSpPr txBox="1"/>
          <p:nvPr>
            <p:ph type="title"/>
          </p:nvPr>
        </p:nvSpPr>
        <p:spPr>
          <a:xfrm>
            <a:off x="630238" y="365125"/>
            <a:ext cx="7886700" cy="1325563"/>
          </a:xfrm>
          <a:prstGeom prst="rect">
            <a:avLst/>
          </a:prstGeom>
          <a:noFill/>
          <a:ln>
            <a:noFill/>
          </a:ln>
        </p:spPr>
        <p:txBody>
          <a:bodyPr anchorCtr="0" anchor="b" bIns="46800" lIns="90000" spcFirstLastPara="1" rIns="90000" wrap="square" tIns="4680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1" name="Google Shape;171;p24"/>
          <p:cNvSpPr txBox="1"/>
          <p:nvPr>
            <p:ph idx="1" type="body"/>
          </p:nvPr>
        </p:nvSpPr>
        <p:spPr>
          <a:xfrm>
            <a:off x="630238" y="1681163"/>
            <a:ext cx="3868737" cy="823912"/>
          </a:xfrm>
          <a:prstGeom prst="rect">
            <a:avLst/>
          </a:prstGeom>
          <a:noFill/>
          <a:ln>
            <a:noFill/>
          </a:ln>
        </p:spPr>
        <p:txBody>
          <a:bodyPr anchorCtr="0" anchor="b" bIns="46800" lIns="45700" spcFirstLastPara="1" rIns="45700" wrap="square" tIns="46800"/>
          <a:lstStyle>
            <a:lvl1pPr indent="-228600" lvl="0" marL="457200" algn="l">
              <a:spcBef>
                <a:spcPts val="700"/>
              </a:spcBef>
              <a:spcAft>
                <a:spcPts val="0"/>
              </a:spcAft>
              <a:buSzPts val="2400"/>
              <a:buNone/>
              <a:defRPr b="1" sz="2400"/>
            </a:lvl1pPr>
            <a:lvl2pPr indent="-228600" lvl="1" marL="914400" algn="l">
              <a:spcBef>
                <a:spcPts val="550"/>
              </a:spcBef>
              <a:spcAft>
                <a:spcPts val="0"/>
              </a:spcAft>
              <a:buSzPts val="2000"/>
              <a:buNone/>
              <a:defRPr b="1" sz="2000"/>
            </a:lvl2pPr>
            <a:lvl3pPr indent="-228600" lvl="2" marL="1371600" algn="l">
              <a:spcBef>
                <a:spcPts val="500"/>
              </a:spcBef>
              <a:spcAft>
                <a:spcPts val="0"/>
              </a:spcAft>
              <a:buSzPts val="1800"/>
              <a:buNone/>
              <a:defRPr b="1" sz="1800"/>
            </a:lvl3pPr>
            <a:lvl4pPr indent="-228600" lvl="3" marL="1828800" algn="l">
              <a:spcBef>
                <a:spcPts val="450"/>
              </a:spcBef>
              <a:spcAft>
                <a:spcPts val="0"/>
              </a:spcAft>
              <a:buSzPts val="1600"/>
              <a:buNone/>
              <a:defRPr b="1" sz="1600"/>
            </a:lvl4pPr>
            <a:lvl5pPr indent="-228600" lvl="4" marL="2286000" algn="l">
              <a:spcBef>
                <a:spcPts val="450"/>
              </a:spcBef>
              <a:spcAft>
                <a:spcPts val="0"/>
              </a:spcAft>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72" name="Google Shape;172;p24"/>
          <p:cNvSpPr txBox="1"/>
          <p:nvPr>
            <p:ph idx="2" type="body"/>
          </p:nvPr>
        </p:nvSpPr>
        <p:spPr>
          <a:xfrm>
            <a:off x="630238" y="2505075"/>
            <a:ext cx="3868737" cy="3684588"/>
          </a:xfrm>
          <a:prstGeom prst="rect">
            <a:avLst/>
          </a:prstGeom>
          <a:noFill/>
          <a:ln>
            <a:noFill/>
          </a:ln>
        </p:spPr>
        <p:txBody>
          <a:bodyPr anchorCtr="0" anchor="t" bIns="46800" lIns="45700" spcFirstLastPara="1" rIns="45700" wrap="square" tIns="46800"/>
          <a:lstStyle>
            <a:lvl1pPr indent="-228600" lvl="0" marL="457200" algn="l">
              <a:spcBef>
                <a:spcPts val="700"/>
              </a:spcBef>
              <a:spcAft>
                <a:spcPts val="0"/>
              </a:spcAft>
              <a:buSzPts val="1400"/>
              <a:buNone/>
              <a:defRPr/>
            </a:lvl1pPr>
            <a:lvl2pPr indent="-228600" lvl="1" marL="914400" algn="l">
              <a:spcBef>
                <a:spcPts val="550"/>
              </a:spcBef>
              <a:spcAft>
                <a:spcPts val="0"/>
              </a:spcAft>
              <a:buSzPts val="1400"/>
              <a:buNone/>
              <a:defRPr/>
            </a:lvl2pPr>
            <a:lvl3pPr indent="-228600" lvl="2" marL="1371600" algn="l">
              <a:spcBef>
                <a:spcPts val="500"/>
              </a:spcBef>
              <a:spcAft>
                <a:spcPts val="0"/>
              </a:spcAft>
              <a:buSzPts val="1400"/>
              <a:buNone/>
              <a:defRPr/>
            </a:lvl3pPr>
            <a:lvl4pPr indent="-228600" lvl="3" marL="1828800" algn="l">
              <a:spcBef>
                <a:spcPts val="450"/>
              </a:spcBef>
              <a:spcAft>
                <a:spcPts val="0"/>
              </a:spcAft>
              <a:buSzPts val="1400"/>
              <a:buNone/>
              <a:defRPr/>
            </a:lvl4pPr>
            <a:lvl5pPr indent="-228600" lvl="4" marL="2286000" algn="l">
              <a:spcBef>
                <a:spcPts val="45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73" name="Google Shape;173;p24"/>
          <p:cNvSpPr txBox="1"/>
          <p:nvPr>
            <p:ph idx="3" type="body"/>
          </p:nvPr>
        </p:nvSpPr>
        <p:spPr>
          <a:xfrm>
            <a:off x="4629150" y="1681163"/>
            <a:ext cx="3887788" cy="823912"/>
          </a:xfrm>
          <a:prstGeom prst="rect">
            <a:avLst/>
          </a:prstGeom>
          <a:noFill/>
          <a:ln>
            <a:noFill/>
          </a:ln>
        </p:spPr>
        <p:txBody>
          <a:bodyPr anchorCtr="0" anchor="b" bIns="46800" lIns="45700" spcFirstLastPara="1" rIns="45700" wrap="square" tIns="46800"/>
          <a:lstStyle>
            <a:lvl1pPr indent="-228600" lvl="0" marL="457200" algn="l">
              <a:spcBef>
                <a:spcPts val="700"/>
              </a:spcBef>
              <a:spcAft>
                <a:spcPts val="0"/>
              </a:spcAft>
              <a:buSzPts val="2400"/>
              <a:buNone/>
              <a:defRPr b="1" sz="2400"/>
            </a:lvl1pPr>
            <a:lvl2pPr indent="-228600" lvl="1" marL="914400" algn="l">
              <a:spcBef>
                <a:spcPts val="550"/>
              </a:spcBef>
              <a:spcAft>
                <a:spcPts val="0"/>
              </a:spcAft>
              <a:buSzPts val="2000"/>
              <a:buNone/>
              <a:defRPr b="1" sz="2000"/>
            </a:lvl2pPr>
            <a:lvl3pPr indent="-228600" lvl="2" marL="1371600" algn="l">
              <a:spcBef>
                <a:spcPts val="500"/>
              </a:spcBef>
              <a:spcAft>
                <a:spcPts val="0"/>
              </a:spcAft>
              <a:buSzPts val="1800"/>
              <a:buNone/>
              <a:defRPr b="1" sz="1800"/>
            </a:lvl3pPr>
            <a:lvl4pPr indent="-228600" lvl="3" marL="1828800" algn="l">
              <a:spcBef>
                <a:spcPts val="450"/>
              </a:spcBef>
              <a:spcAft>
                <a:spcPts val="0"/>
              </a:spcAft>
              <a:buSzPts val="1600"/>
              <a:buNone/>
              <a:defRPr b="1" sz="1600"/>
            </a:lvl4pPr>
            <a:lvl5pPr indent="-228600" lvl="4" marL="2286000" algn="l">
              <a:spcBef>
                <a:spcPts val="450"/>
              </a:spcBef>
              <a:spcAft>
                <a:spcPts val="0"/>
              </a:spcAft>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74" name="Google Shape;174;p24"/>
          <p:cNvSpPr txBox="1"/>
          <p:nvPr>
            <p:ph idx="4" type="body"/>
          </p:nvPr>
        </p:nvSpPr>
        <p:spPr>
          <a:xfrm>
            <a:off x="4629150" y="2505075"/>
            <a:ext cx="3887788" cy="3684588"/>
          </a:xfrm>
          <a:prstGeom prst="rect">
            <a:avLst/>
          </a:prstGeom>
          <a:noFill/>
          <a:ln>
            <a:noFill/>
          </a:ln>
        </p:spPr>
        <p:txBody>
          <a:bodyPr anchorCtr="0" anchor="t" bIns="46800" lIns="45700" spcFirstLastPara="1" rIns="45700" wrap="square" tIns="46800"/>
          <a:lstStyle>
            <a:lvl1pPr indent="-228600" lvl="0" marL="457200" algn="l">
              <a:spcBef>
                <a:spcPts val="700"/>
              </a:spcBef>
              <a:spcAft>
                <a:spcPts val="0"/>
              </a:spcAft>
              <a:buSzPts val="1400"/>
              <a:buNone/>
              <a:defRPr/>
            </a:lvl1pPr>
            <a:lvl2pPr indent="-228600" lvl="1" marL="914400" algn="l">
              <a:spcBef>
                <a:spcPts val="550"/>
              </a:spcBef>
              <a:spcAft>
                <a:spcPts val="0"/>
              </a:spcAft>
              <a:buSzPts val="1400"/>
              <a:buNone/>
              <a:defRPr/>
            </a:lvl2pPr>
            <a:lvl3pPr indent="-228600" lvl="2" marL="1371600" algn="l">
              <a:spcBef>
                <a:spcPts val="500"/>
              </a:spcBef>
              <a:spcAft>
                <a:spcPts val="0"/>
              </a:spcAft>
              <a:buSzPts val="1400"/>
              <a:buNone/>
              <a:defRPr/>
            </a:lvl3pPr>
            <a:lvl4pPr indent="-228600" lvl="3" marL="1828800" algn="l">
              <a:spcBef>
                <a:spcPts val="450"/>
              </a:spcBef>
              <a:spcAft>
                <a:spcPts val="0"/>
              </a:spcAft>
              <a:buSzPts val="1400"/>
              <a:buNone/>
              <a:defRPr/>
            </a:lvl4pPr>
            <a:lvl5pPr indent="-228600" lvl="4" marL="2286000" algn="l">
              <a:spcBef>
                <a:spcPts val="45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75" name="Google Shape;175;p24"/>
          <p:cNvSpPr txBox="1"/>
          <p:nvPr>
            <p:ph idx="10" type="dt"/>
          </p:nvPr>
        </p:nvSpPr>
        <p:spPr>
          <a:xfrm>
            <a:off x="457200" y="6245225"/>
            <a:ext cx="2132013" cy="474663"/>
          </a:xfrm>
          <a:prstGeom prst="rect">
            <a:avLst/>
          </a:prstGeom>
          <a:noFill/>
          <a:ln>
            <a:noFill/>
          </a:ln>
        </p:spPr>
        <p:txBody>
          <a:bodyPr anchorCtr="0" anchor="b" bIns="46800" lIns="90000" spcFirstLastPara="1" rIns="90000" wrap="square" tIns="46800"/>
          <a:lstStyle>
            <a:lvl1pPr lvl="0" algn="l">
              <a:spcBef>
                <a:spcPts val="0"/>
              </a:spcBef>
              <a:spcAft>
                <a:spcPts val="0"/>
              </a:spcAft>
              <a:buClr>
                <a:srgbClr val="795339"/>
              </a:buClr>
              <a:buSzPts val="1200"/>
              <a:buFont typeface="Candara"/>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6" name="Google Shape;176;p24"/>
          <p:cNvSpPr txBox="1"/>
          <p:nvPr>
            <p:ph idx="12" type="sldNum"/>
          </p:nvPr>
        </p:nvSpPr>
        <p:spPr>
          <a:xfrm>
            <a:off x="6553200" y="6245225"/>
            <a:ext cx="2132013" cy="474663"/>
          </a:xfrm>
          <a:prstGeom prst="rect">
            <a:avLst/>
          </a:prstGeom>
          <a:noFill/>
          <a:ln>
            <a:noFill/>
          </a:ln>
        </p:spPr>
        <p:txBody>
          <a:bodyPr anchorCtr="0" anchor="b" bIns="46800" lIns="90000" spcFirstLastPara="1" rIns="90000" wrap="square" tIns="46800">
            <a:noAutofit/>
          </a:bodyPr>
          <a:lstStyle>
            <a:lvl1pPr indent="0" lvl="0"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1pPr>
            <a:lvl2pPr indent="0" lvl="1"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2pPr>
            <a:lvl3pPr indent="0" lvl="2"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3pPr>
            <a:lvl4pPr indent="0" lvl="3"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4pPr>
            <a:lvl5pPr indent="0" lvl="4"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5pPr>
            <a:lvl6pPr indent="0" lvl="5"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6pPr>
            <a:lvl7pPr indent="0" lvl="6"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7pPr>
            <a:lvl8pPr indent="0" lvl="7"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8pPr>
            <a:lvl9pPr indent="0" lvl="8"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77" name="Shape 177"/>
        <p:cNvGrpSpPr/>
        <p:nvPr/>
      </p:nvGrpSpPr>
      <p:grpSpPr>
        <a:xfrm>
          <a:off x="0" y="0"/>
          <a:ext cx="0" cy="0"/>
          <a:chOff x="0" y="0"/>
          <a:chExt cx="0" cy="0"/>
        </a:xfrm>
      </p:grpSpPr>
      <p:sp>
        <p:nvSpPr>
          <p:cNvPr id="178" name="Google Shape;178;p25"/>
          <p:cNvSpPr txBox="1"/>
          <p:nvPr>
            <p:ph type="title"/>
          </p:nvPr>
        </p:nvSpPr>
        <p:spPr>
          <a:xfrm>
            <a:off x="457200" y="304800"/>
            <a:ext cx="8228013" cy="1141413"/>
          </a:xfrm>
          <a:prstGeom prst="rect">
            <a:avLst/>
          </a:prstGeom>
          <a:noFill/>
          <a:ln>
            <a:noFill/>
          </a:ln>
        </p:spPr>
        <p:txBody>
          <a:bodyPr anchorCtr="0" anchor="b" bIns="46800" lIns="90000" spcFirstLastPara="1" rIns="90000" wrap="square" tIns="4680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9" name="Google Shape;179;p25"/>
          <p:cNvSpPr txBox="1"/>
          <p:nvPr>
            <p:ph idx="10" type="dt"/>
          </p:nvPr>
        </p:nvSpPr>
        <p:spPr>
          <a:xfrm>
            <a:off x="457200" y="6245225"/>
            <a:ext cx="2132013" cy="474663"/>
          </a:xfrm>
          <a:prstGeom prst="rect">
            <a:avLst/>
          </a:prstGeom>
          <a:noFill/>
          <a:ln>
            <a:noFill/>
          </a:ln>
        </p:spPr>
        <p:txBody>
          <a:bodyPr anchorCtr="0" anchor="b" bIns="46800" lIns="90000" spcFirstLastPara="1" rIns="90000" wrap="square" tIns="46800"/>
          <a:lstStyle>
            <a:lvl1pPr lvl="0" algn="l">
              <a:spcBef>
                <a:spcPts val="0"/>
              </a:spcBef>
              <a:spcAft>
                <a:spcPts val="0"/>
              </a:spcAft>
              <a:buClr>
                <a:srgbClr val="795339"/>
              </a:buClr>
              <a:buSzPts val="1200"/>
              <a:buFont typeface="Candara"/>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0" name="Google Shape;180;p25"/>
          <p:cNvSpPr txBox="1"/>
          <p:nvPr>
            <p:ph idx="12" type="sldNum"/>
          </p:nvPr>
        </p:nvSpPr>
        <p:spPr>
          <a:xfrm>
            <a:off x="6553200" y="6245225"/>
            <a:ext cx="2132013" cy="474663"/>
          </a:xfrm>
          <a:prstGeom prst="rect">
            <a:avLst/>
          </a:prstGeom>
          <a:noFill/>
          <a:ln>
            <a:noFill/>
          </a:ln>
        </p:spPr>
        <p:txBody>
          <a:bodyPr anchorCtr="0" anchor="b" bIns="46800" lIns="90000" spcFirstLastPara="1" rIns="90000" wrap="square" tIns="46800">
            <a:noAutofit/>
          </a:bodyPr>
          <a:lstStyle>
            <a:lvl1pPr indent="0" lvl="0"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1pPr>
            <a:lvl2pPr indent="0" lvl="1"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2pPr>
            <a:lvl3pPr indent="0" lvl="2"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3pPr>
            <a:lvl4pPr indent="0" lvl="3"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4pPr>
            <a:lvl5pPr indent="0" lvl="4"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5pPr>
            <a:lvl6pPr indent="0" lvl="5"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6pPr>
            <a:lvl7pPr indent="0" lvl="6"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7pPr>
            <a:lvl8pPr indent="0" lvl="7"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8pPr>
            <a:lvl9pPr indent="0" lvl="8"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81" name="Shape 181"/>
        <p:cNvGrpSpPr/>
        <p:nvPr/>
      </p:nvGrpSpPr>
      <p:grpSpPr>
        <a:xfrm>
          <a:off x="0" y="0"/>
          <a:ext cx="0" cy="0"/>
          <a:chOff x="0" y="0"/>
          <a:chExt cx="0" cy="0"/>
        </a:xfrm>
      </p:grpSpPr>
      <p:sp>
        <p:nvSpPr>
          <p:cNvPr id="182" name="Google Shape;182;p26"/>
          <p:cNvSpPr txBox="1"/>
          <p:nvPr>
            <p:ph idx="10" type="dt"/>
          </p:nvPr>
        </p:nvSpPr>
        <p:spPr>
          <a:xfrm>
            <a:off x="457200" y="6245225"/>
            <a:ext cx="2132013" cy="474663"/>
          </a:xfrm>
          <a:prstGeom prst="rect">
            <a:avLst/>
          </a:prstGeom>
          <a:noFill/>
          <a:ln>
            <a:noFill/>
          </a:ln>
        </p:spPr>
        <p:txBody>
          <a:bodyPr anchorCtr="0" anchor="b" bIns="46800" lIns="90000" spcFirstLastPara="1" rIns="90000" wrap="square" tIns="46800"/>
          <a:lstStyle>
            <a:lvl1pPr lvl="0" algn="l">
              <a:spcBef>
                <a:spcPts val="0"/>
              </a:spcBef>
              <a:spcAft>
                <a:spcPts val="0"/>
              </a:spcAft>
              <a:buClr>
                <a:srgbClr val="795339"/>
              </a:buClr>
              <a:buSzPts val="1200"/>
              <a:buFont typeface="Candara"/>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3" name="Google Shape;183;p26"/>
          <p:cNvSpPr txBox="1"/>
          <p:nvPr>
            <p:ph idx="12" type="sldNum"/>
          </p:nvPr>
        </p:nvSpPr>
        <p:spPr>
          <a:xfrm>
            <a:off x="6553200" y="6245225"/>
            <a:ext cx="2132013" cy="474663"/>
          </a:xfrm>
          <a:prstGeom prst="rect">
            <a:avLst/>
          </a:prstGeom>
          <a:noFill/>
          <a:ln>
            <a:noFill/>
          </a:ln>
        </p:spPr>
        <p:txBody>
          <a:bodyPr anchorCtr="0" anchor="b" bIns="46800" lIns="90000" spcFirstLastPara="1" rIns="90000" wrap="square" tIns="46800">
            <a:noAutofit/>
          </a:bodyPr>
          <a:lstStyle>
            <a:lvl1pPr indent="0" lvl="0"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1pPr>
            <a:lvl2pPr indent="0" lvl="1"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2pPr>
            <a:lvl3pPr indent="0" lvl="2"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3pPr>
            <a:lvl4pPr indent="0" lvl="3"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4pPr>
            <a:lvl5pPr indent="0" lvl="4"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5pPr>
            <a:lvl6pPr indent="0" lvl="5"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6pPr>
            <a:lvl7pPr indent="0" lvl="6"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7pPr>
            <a:lvl8pPr indent="0" lvl="7"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8pPr>
            <a:lvl9pPr indent="0" lvl="8"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184" name="Shape 184"/>
        <p:cNvGrpSpPr/>
        <p:nvPr/>
      </p:nvGrpSpPr>
      <p:grpSpPr>
        <a:xfrm>
          <a:off x="0" y="0"/>
          <a:ext cx="0" cy="0"/>
          <a:chOff x="0" y="0"/>
          <a:chExt cx="0" cy="0"/>
        </a:xfrm>
      </p:grpSpPr>
      <p:sp>
        <p:nvSpPr>
          <p:cNvPr id="185" name="Google Shape;185;p27"/>
          <p:cNvSpPr txBox="1"/>
          <p:nvPr>
            <p:ph type="title"/>
          </p:nvPr>
        </p:nvSpPr>
        <p:spPr>
          <a:xfrm>
            <a:off x="630238" y="457200"/>
            <a:ext cx="2949575" cy="1600200"/>
          </a:xfrm>
          <a:prstGeom prst="rect">
            <a:avLst/>
          </a:prstGeom>
          <a:noFill/>
          <a:ln>
            <a:noFill/>
          </a:ln>
        </p:spPr>
        <p:txBody>
          <a:bodyPr anchorCtr="0" anchor="b" bIns="46800" lIns="90000" spcFirstLastPara="1" rIns="90000" wrap="square" tIns="46800"/>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86" name="Google Shape;186;p27"/>
          <p:cNvSpPr txBox="1"/>
          <p:nvPr>
            <p:ph idx="1" type="body"/>
          </p:nvPr>
        </p:nvSpPr>
        <p:spPr>
          <a:xfrm>
            <a:off x="3887788" y="987425"/>
            <a:ext cx="4629150" cy="4873625"/>
          </a:xfrm>
          <a:prstGeom prst="rect">
            <a:avLst/>
          </a:prstGeom>
          <a:noFill/>
          <a:ln>
            <a:noFill/>
          </a:ln>
        </p:spPr>
        <p:txBody>
          <a:bodyPr anchorCtr="0" anchor="t" bIns="46800" lIns="45700" spcFirstLastPara="1" rIns="45700" wrap="square" tIns="46800"/>
          <a:lstStyle>
            <a:lvl1pPr indent="-228600" lvl="0" marL="457200" algn="l">
              <a:spcBef>
                <a:spcPts val="700"/>
              </a:spcBef>
              <a:spcAft>
                <a:spcPts val="0"/>
              </a:spcAft>
              <a:buSzPts val="1400"/>
              <a:buNone/>
              <a:defRPr sz="3200"/>
            </a:lvl1pPr>
            <a:lvl2pPr indent="-228600" lvl="1" marL="914400" algn="l">
              <a:spcBef>
                <a:spcPts val="550"/>
              </a:spcBef>
              <a:spcAft>
                <a:spcPts val="0"/>
              </a:spcAft>
              <a:buSzPts val="1400"/>
              <a:buNone/>
              <a:defRPr sz="2800"/>
            </a:lvl2pPr>
            <a:lvl3pPr indent="-228600" lvl="2" marL="1371600" algn="l">
              <a:spcBef>
                <a:spcPts val="500"/>
              </a:spcBef>
              <a:spcAft>
                <a:spcPts val="0"/>
              </a:spcAft>
              <a:buSzPts val="1400"/>
              <a:buNone/>
              <a:defRPr sz="2400"/>
            </a:lvl3pPr>
            <a:lvl4pPr indent="-228600" lvl="3" marL="1828800" algn="l">
              <a:spcBef>
                <a:spcPts val="450"/>
              </a:spcBef>
              <a:spcAft>
                <a:spcPts val="0"/>
              </a:spcAft>
              <a:buSzPts val="1400"/>
              <a:buNone/>
              <a:defRPr sz="2000"/>
            </a:lvl4pPr>
            <a:lvl5pPr indent="-228600" lvl="4" marL="2286000" algn="l">
              <a:spcBef>
                <a:spcPts val="450"/>
              </a:spcBef>
              <a:spcAft>
                <a:spcPts val="0"/>
              </a:spcAft>
              <a:buSzPts val="1400"/>
              <a:buNone/>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87" name="Google Shape;187;p27"/>
          <p:cNvSpPr txBox="1"/>
          <p:nvPr>
            <p:ph idx="2" type="body"/>
          </p:nvPr>
        </p:nvSpPr>
        <p:spPr>
          <a:xfrm>
            <a:off x="630238" y="2057400"/>
            <a:ext cx="2949575" cy="3811588"/>
          </a:xfrm>
          <a:prstGeom prst="rect">
            <a:avLst/>
          </a:prstGeom>
          <a:noFill/>
          <a:ln>
            <a:noFill/>
          </a:ln>
        </p:spPr>
        <p:txBody>
          <a:bodyPr anchorCtr="0" anchor="t" bIns="46800" lIns="45700" spcFirstLastPara="1" rIns="45700" wrap="square" tIns="46800"/>
          <a:lstStyle>
            <a:lvl1pPr indent="-228600" lvl="0" marL="457200" algn="l">
              <a:spcBef>
                <a:spcPts val="700"/>
              </a:spcBef>
              <a:spcAft>
                <a:spcPts val="0"/>
              </a:spcAft>
              <a:buSzPts val="1600"/>
              <a:buNone/>
              <a:defRPr sz="1600"/>
            </a:lvl1pPr>
            <a:lvl2pPr indent="-228600" lvl="1" marL="914400" algn="l">
              <a:spcBef>
                <a:spcPts val="550"/>
              </a:spcBef>
              <a:spcAft>
                <a:spcPts val="0"/>
              </a:spcAft>
              <a:buSzPts val="1400"/>
              <a:buNone/>
              <a:defRPr sz="1400"/>
            </a:lvl2pPr>
            <a:lvl3pPr indent="-228600" lvl="2" marL="1371600" algn="l">
              <a:spcBef>
                <a:spcPts val="500"/>
              </a:spcBef>
              <a:spcAft>
                <a:spcPts val="0"/>
              </a:spcAft>
              <a:buSzPts val="1200"/>
              <a:buNone/>
              <a:defRPr sz="1200"/>
            </a:lvl3pPr>
            <a:lvl4pPr indent="-228600" lvl="3" marL="1828800" algn="l">
              <a:spcBef>
                <a:spcPts val="450"/>
              </a:spcBef>
              <a:spcAft>
                <a:spcPts val="0"/>
              </a:spcAft>
              <a:buSzPts val="1000"/>
              <a:buNone/>
              <a:defRPr sz="1000"/>
            </a:lvl4pPr>
            <a:lvl5pPr indent="-228600" lvl="4" marL="2286000" algn="l">
              <a:spcBef>
                <a:spcPts val="450"/>
              </a:spcBef>
              <a:spcAft>
                <a:spcPts val="0"/>
              </a:spcAft>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88" name="Google Shape;188;p27"/>
          <p:cNvSpPr txBox="1"/>
          <p:nvPr>
            <p:ph idx="10" type="dt"/>
          </p:nvPr>
        </p:nvSpPr>
        <p:spPr>
          <a:xfrm>
            <a:off x="457200" y="6245225"/>
            <a:ext cx="2132013" cy="474663"/>
          </a:xfrm>
          <a:prstGeom prst="rect">
            <a:avLst/>
          </a:prstGeom>
          <a:noFill/>
          <a:ln>
            <a:noFill/>
          </a:ln>
        </p:spPr>
        <p:txBody>
          <a:bodyPr anchorCtr="0" anchor="b" bIns="46800" lIns="90000" spcFirstLastPara="1" rIns="90000" wrap="square" tIns="46800"/>
          <a:lstStyle>
            <a:lvl1pPr lvl="0" algn="l">
              <a:spcBef>
                <a:spcPts val="0"/>
              </a:spcBef>
              <a:spcAft>
                <a:spcPts val="0"/>
              </a:spcAft>
              <a:buClr>
                <a:srgbClr val="795339"/>
              </a:buClr>
              <a:buSzPts val="1200"/>
              <a:buFont typeface="Candara"/>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9" name="Google Shape;189;p27"/>
          <p:cNvSpPr txBox="1"/>
          <p:nvPr>
            <p:ph idx="12" type="sldNum"/>
          </p:nvPr>
        </p:nvSpPr>
        <p:spPr>
          <a:xfrm>
            <a:off x="6553200" y="6245225"/>
            <a:ext cx="2132013" cy="474663"/>
          </a:xfrm>
          <a:prstGeom prst="rect">
            <a:avLst/>
          </a:prstGeom>
          <a:noFill/>
          <a:ln>
            <a:noFill/>
          </a:ln>
        </p:spPr>
        <p:txBody>
          <a:bodyPr anchorCtr="0" anchor="b" bIns="46800" lIns="90000" spcFirstLastPara="1" rIns="90000" wrap="square" tIns="46800">
            <a:noAutofit/>
          </a:bodyPr>
          <a:lstStyle>
            <a:lvl1pPr indent="0" lvl="0"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1pPr>
            <a:lvl2pPr indent="0" lvl="1"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2pPr>
            <a:lvl3pPr indent="0" lvl="2"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3pPr>
            <a:lvl4pPr indent="0" lvl="3"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4pPr>
            <a:lvl5pPr indent="0" lvl="4"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5pPr>
            <a:lvl6pPr indent="0" lvl="5"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6pPr>
            <a:lvl7pPr indent="0" lvl="6"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7pPr>
            <a:lvl8pPr indent="0" lvl="7"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8pPr>
            <a:lvl9pPr indent="0" lvl="8"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90" name="Shape 190"/>
        <p:cNvGrpSpPr/>
        <p:nvPr/>
      </p:nvGrpSpPr>
      <p:grpSpPr>
        <a:xfrm>
          <a:off x="0" y="0"/>
          <a:ext cx="0" cy="0"/>
          <a:chOff x="0" y="0"/>
          <a:chExt cx="0" cy="0"/>
        </a:xfrm>
      </p:grpSpPr>
      <p:sp>
        <p:nvSpPr>
          <p:cNvPr id="191" name="Google Shape;191;p28"/>
          <p:cNvSpPr txBox="1"/>
          <p:nvPr>
            <p:ph type="title"/>
          </p:nvPr>
        </p:nvSpPr>
        <p:spPr>
          <a:xfrm>
            <a:off x="630238" y="457200"/>
            <a:ext cx="2949575" cy="1600200"/>
          </a:xfrm>
          <a:prstGeom prst="rect">
            <a:avLst/>
          </a:prstGeom>
          <a:noFill/>
          <a:ln>
            <a:noFill/>
          </a:ln>
        </p:spPr>
        <p:txBody>
          <a:bodyPr anchorCtr="0" anchor="b" bIns="46800" lIns="90000" spcFirstLastPara="1" rIns="90000" wrap="square" tIns="46800"/>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92" name="Google Shape;192;p28"/>
          <p:cNvSpPr/>
          <p:nvPr>
            <p:ph idx="2" type="pic"/>
          </p:nvPr>
        </p:nvSpPr>
        <p:spPr>
          <a:xfrm>
            <a:off x="3887788" y="987425"/>
            <a:ext cx="4629150" cy="4873625"/>
          </a:xfrm>
          <a:prstGeom prst="rect">
            <a:avLst/>
          </a:prstGeom>
          <a:noFill/>
          <a:ln>
            <a:noFill/>
          </a:ln>
        </p:spPr>
        <p:txBody>
          <a:bodyPr anchorCtr="0" anchor="t" bIns="46800" lIns="45700" spcFirstLastPara="1" rIns="45700" wrap="square" tIns="46800"/>
          <a:lstStyle>
            <a:lvl1pPr lvl="0" marR="0" rtl="0" algn="l">
              <a:spcBef>
                <a:spcPts val="700"/>
              </a:spcBef>
              <a:spcAft>
                <a:spcPts val="0"/>
              </a:spcAft>
              <a:buClr>
                <a:srgbClr val="000000"/>
              </a:buClr>
              <a:buSzPts val="3200"/>
              <a:buFont typeface="Times New Roman"/>
              <a:buNone/>
              <a:defRPr b="0" i="0" sz="3200" u="none" cap="none" strike="noStrike">
                <a:solidFill>
                  <a:srgbClr val="000000"/>
                </a:solidFill>
                <a:latin typeface="Candara"/>
                <a:ea typeface="Candara"/>
                <a:cs typeface="Candara"/>
                <a:sym typeface="Candara"/>
              </a:defRPr>
            </a:lvl1pPr>
            <a:lvl2pPr lvl="1" marR="0" rtl="0" algn="l">
              <a:spcBef>
                <a:spcPts val="550"/>
              </a:spcBef>
              <a:spcAft>
                <a:spcPts val="0"/>
              </a:spcAft>
              <a:buClr>
                <a:srgbClr val="000000"/>
              </a:buClr>
              <a:buSzPts val="2800"/>
              <a:buFont typeface="Times New Roman"/>
              <a:buNone/>
              <a:defRPr b="0" i="0" sz="2800" u="none" cap="none" strike="noStrike">
                <a:solidFill>
                  <a:srgbClr val="000000"/>
                </a:solidFill>
                <a:latin typeface="Candara"/>
                <a:ea typeface="Candara"/>
                <a:cs typeface="Candara"/>
                <a:sym typeface="Candara"/>
              </a:defRPr>
            </a:lvl2pPr>
            <a:lvl3pPr lvl="2" marR="0" rtl="0" algn="l">
              <a:spcBef>
                <a:spcPts val="500"/>
              </a:spcBef>
              <a:spcAft>
                <a:spcPts val="0"/>
              </a:spcAft>
              <a:buClr>
                <a:srgbClr val="000000"/>
              </a:buClr>
              <a:buSzPts val="2400"/>
              <a:buFont typeface="Times New Roman"/>
              <a:buNone/>
              <a:defRPr b="0" i="0" sz="2400" u="none" cap="none" strike="noStrike">
                <a:solidFill>
                  <a:srgbClr val="000000"/>
                </a:solidFill>
                <a:latin typeface="Candara"/>
                <a:ea typeface="Candara"/>
                <a:cs typeface="Candara"/>
                <a:sym typeface="Candara"/>
              </a:defRPr>
            </a:lvl3pPr>
            <a:lvl4pPr lvl="3" marR="0" rtl="0" algn="l">
              <a:spcBef>
                <a:spcPts val="450"/>
              </a:spcBef>
              <a:spcAft>
                <a:spcPts val="0"/>
              </a:spcAft>
              <a:buClr>
                <a:srgbClr val="000000"/>
              </a:buClr>
              <a:buSzPts val="2000"/>
              <a:buFont typeface="Times New Roman"/>
              <a:buNone/>
              <a:defRPr b="0" i="0" sz="2000" u="none" cap="none" strike="noStrike">
                <a:solidFill>
                  <a:srgbClr val="000000"/>
                </a:solidFill>
                <a:latin typeface="Candara"/>
                <a:ea typeface="Candara"/>
                <a:cs typeface="Candara"/>
                <a:sym typeface="Candara"/>
              </a:defRPr>
            </a:lvl4pPr>
            <a:lvl5pPr lvl="4" marR="0" rtl="0" algn="l">
              <a:spcBef>
                <a:spcPts val="450"/>
              </a:spcBef>
              <a:spcAft>
                <a:spcPts val="0"/>
              </a:spcAft>
              <a:buClr>
                <a:srgbClr val="000000"/>
              </a:buClr>
              <a:buSzPts val="2000"/>
              <a:buFont typeface="Times New Roman"/>
              <a:buNone/>
              <a:defRPr b="0" i="0" sz="2000" u="none" cap="none" strike="noStrike">
                <a:solidFill>
                  <a:srgbClr val="000000"/>
                </a:solidFill>
                <a:latin typeface="Candara"/>
                <a:ea typeface="Candara"/>
                <a:cs typeface="Candara"/>
                <a:sym typeface="Candara"/>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ndara"/>
                <a:ea typeface="Candara"/>
                <a:cs typeface="Candara"/>
                <a:sym typeface="Candara"/>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ndara"/>
                <a:ea typeface="Candara"/>
                <a:cs typeface="Candara"/>
                <a:sym typeface="Candara"/>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ndara"/>
                <a:ea typeface="Candara"/>
                <a:cs typeface="Candara"/>
                <a:sym typeface="Candara"/>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ndara"/>
                <a:ea typeface="Candara"/>
                <a:cs typeface="Candara"/>
                <a:sym typeface="Candara"/>
              </a:defRPr>
            </a:lvl9pPr>
          </a:lstStyle>
          <a:p/>
        </p:txBody>
      </p:sp>
      <p:sp>
        <p:nvSpPr>
          <p:cNvPr id="193" name="Google Shape;193;p28"/>
          <p:cNvSpPr txBox="1"/>
          <p:nvPr>
            <p:ph idx="1" type="body"/>
          </p:nvPr>
        </p:nvSpPr>
        <p:spPr>
          <a:xfrm>
            <a:off x="630238" y="2057400"/>
            <a:ext cx="2949575" cy="3811588"/>
          </a:xfrm>
          <a:prstGeom prst="rect">
            <a:avLst/>
          </a:prstGeom>
          <a:noFill/>
          <a:ln>
            <a:noFill/>
          </a:ln>
        </p:spPr>
        <p:txBody>
          <a:bodyPr anchorCtr="0" anchor="t" bIns="46800" lIns="45700" spcFirstLastPara="1" rIns="45700" wrap="square" tIns="46800"/>
          <a:lstStyle>
            <a:lvl1pPr indent="-228600" lvl="0" marL="457200" algn="l">
              <a:spcBef>
                <a:spcPts val="700"/>
              </a:spcBef>
              <a:spcAft>
                <a:spcPts val="0"/>
              </a:spcAft>
              <a:buSzPts val="1600"/>
              <a:buNone/>
              <a:defRPr sz="1600"/>
            </a:lvl1pPr>
            <a:lvl2pPr indent="-228600" lvl="1" marL="914400" algn="l">
              <a:spcBef>
                <a:spcPts val="550"/>
              </a:spcBef>
              <a:spcAft>
                <a:spcPts val="0"/>
              </a:spcAft>
              <a:buSzPts val="1400"/>
              <a:buNone/>
              <a:defRPr sz="1400"/>
            </a:lvl2pPr>
            <a:lvl3pPr indent="-228600" lvl="2" marL="1371600" algn="l">
              <a:spcBef>
                <a:spcPts val="500"/>
              </a:spcBef>
              <a:spcAft>
                <a:spcPts val="0"/>
              </a:spcAft>
              <a:buSzPts val="1200"/>
              <a:buNone/>
              <a:defRPr sz="1200"/>
            </a:lvl3pPr>
            <a:lvl4pPr indent="-228600" lvl="3" marL="1828800" algn="l">
              <a:spcBef>
                <a:spcPts val="450"/>
              </a:spcBef>
              <a:spcAft>
                <a:spcPts val="0"/>
              </a:spcAft>
              <a:buSzPts val="1000"/>
              <a:buNone/>
              <a:defRPr sz="1000"/>
            </a:lvl4pPr>
            <a:lvl5pPr indent="-228600" lvl="4" marL="2286000" algn="l">
              <a:spcBef>
                <a:spcPts val="450"/>
              </a:spcBef>
              <a:spcAft>
                <a:spcPts val="0"/>
              </a:spcAft>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94" name="Google Shape;194;p28"/>
          <p:cNvSpPr txBox="1"/>
          <p:nvPr>
            <p:ph idx="10" type="dt"/>
          </p:nvPr>
        </p:nvSpPr>
        <p:spPr>
          <a:xfrm>
            <a:off x="457200" y="6245225"/>
            <a:ext cx="2132013" cy="474663"/>
          </a:xfrm>
          <a:prstGeom prst="rect">
            <a:avLst/>
          </a:prstGeom>
          <a:noFill/>
          <a:ln>
            <a:noFill/>
          </a:ln>
        </p:spPr>
        <p:txBody>
          <a:bodyPr anchorCtr="0" anchor="b" bIns="46800" lIns="90000" spcFirstLastPara="1" rIns="90000" wrap="square" tIns="46800"/>
          <a:lstStyle>
            <a:lvl1pPr lvl="0" algn="l">
              <a:spcBef>
                <a:spcPts val="0"/>
              </a:spcBef>
              <a:spcAft>
                <a:spcPts val="0"/>
              </a:spcAft>
              <a:buClr>
                <a:srgbClr val="795339"/>
              </a:buClr>
              <a:buSzPts val="1200"/>
              <a:buFont typeface="Candara"/>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5" name="Google Shape;195;p28"/>
          <p:cNvSpPr txBox="1"/>
          <p:nvPr>
            <p:ph idx="12" type="sldNum"/>
          </p:nvPr>
        </p:nvSpPr>
        <p:spPr>
          <a:xfrm>
            <a:off x="6553200" y="6245225"/>
            <a:ext cx="2132013" cy="474663"/>
          </a:xfrm>
          <a:prstGeom prst="rect">
            <a:avLst/>
          </a:prstGeom>
          <a:noFill/>
          <a:ln>
            <a:noFill/>
          </a:ln>
        </p:spPr>
        <p:txBody>
          <a:bodyPr anchorCtr="0" anchor="b" bIns="46800" lIns="90000" spcFirstLastPara="1" rIns="90000" wrap="square" tIns="46800">
            <a:noAutofit/>
          </a:bodyPr>
          <a:lstStyle>
            <a:lvl1pPr indent="0" lvl="0"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1pPr>
            <a:lvl2pPr indent="0" lvl="1"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2pPr>
            <a:lvl3pPr indent="0" lvl="2"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3pPr>
            <a:lvl4pPr indent="0" lvl="3"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4pPr>
            <a:lvl5pPr indent="0" lvl="4"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5pPr>
            <a:lvl6pPr indent="0" lvl="5"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6pPr>
            <a:lvl7pPr indent="0" lvl="6"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7pPr>
            <a:lvl8pPr indent="0" lvl="7"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8pPr>
            <a:lvl9pPr indent="0" lvl="8"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96" name="Shape 196"/>
        <p:cNvGrpSpPr/>
        <p:nvPr/>
      </p:nvGrpSpPr>
      <p:grpSpPr>
        <a:xfrm>
          <a:off x="0" y="0"/>
          <a:ext cx="0" cy="0"/>
          <a:chOff x="0" y="0"/>
          <a:chExt cx="0" cy="0"/>
        </a:xfrm>
      </p:grpSpPr>
      <p:sp>
        <p:nvSpPr>
          <p:cNvPr id="197" name="Google Shape;197;p29"/>
          <p:cNvSpPr txBox="1"/>
          <p:nvPr>
            <p:ph type="title"/>
          </p:nvPr>
        </p:nvSpPr>
        <p:spPr>
          <a:xfrm>
            <a:off x="457200" y="304800"/>
            <a:ext cx="8228013" cy="1141413"/>
          </a:xfrm>
          <a:prstGeom prst="rect">
            <a:avLst/>
          </a:prstGeom>
          <a:noFill/>
          <a:ln>
            <a:noFill/>
          </a:ln>
        </p:spPr>
        <p:txBody>
          <a:bodyPr anchorCtr="0" anchor="b" bIns="46800" lIns="90000" spcFirstLastPara="1" rIns="90000" wrap="square" tIns="4680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98" name="Google Shape;198;p29"/>
          <p:cNvSpPr txBox="1"/>
          <p:nvPr>
            <p:ph idx="1" type="body"/>
          </p:nvPr>
        </p:nvSpPr>
        <p:spPr>
          <a:xfrm rot="5400000">
            <a:off x="2309019" y="-251619"/>
            <a:ext cx="4524375" cy="8228013"/>
          </a:xfrm>
          <a:prstGeom prst="rect">
            <a:avLst/>
          </a:prstGeom>
          <a:noFill/>
          <a:ln>
            <a:noFill/>
          </a:ln>
        </p:spPr>
        <p:txBody>
          <a:bodyPr anchorCtr="0" anchor="t" bIns="46800" lIns="45700" spcFirstLastPara="1" rIns="45700" wrap="square" tIns="46800"/>
          <a:lstStyle>
            <a:lvl1pPr indent="-228600" lvl="0" marL="457200" algn="l">
              <a:spcBef>
                <a:spcPts val="700"/>
              </a:spcBef>
              <a:spcAft>
                <a:spcPts val="0"/>
              </a:spcAft>
              <a:buSzPts val="1400"/>
              <a:buNone/>
              <a:defRPr/>
            </a:lvl1pPr>
            <a:lvl2pPr indent="-228600" lvl="1" marL="914400" algn="l">
              <a:spcBef>
                <a:spcPts val="550"/>
              </a:spcBef>
              <a:spcAft>
                <a:spcPts val="0"/>
              </a:spcAft>
              <a:buSzPts val="1400"/>
              <a:buNone/>
              <a:defRPr/>
            </a:lvl2pPr>
            <a:lvl3pPr indent="-228600" lvl="2" marL="1371600" algn="l">
              <a:spcBef>
                <a:spcPts val="500"/>
              </a:spcBef>
              <a:spcAft>
                <a:spcPts val="0"/>
              </a:spcAft>
              <a:buSzPts val="1400"/>
              <a:buNone/>
              <a:defRPr/>
            </a:lvl3pPr>
            <a:lvl4pPr indent="-228600" lvl="3" marL="1828800" algn="l">
              <a:spcBef>
                <a:spcPts val="450"/>
              </a:spcBef>
              <a:spcAft>
                <a:spcPts val="0"/>
              </a:spcAft>
              <a:buSzPts val="1400"/>
              <a:buNone/>
              <a:defRPr/>
            </a:lvl4pPr>
            <a:lvl5pPr indent="-228600" lvl="4" marL="2286000" algn="l">
              <a:spcBef>
                <a:spcPts val="45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9" name="Google Shape;199;p29"/>
          <p:cNvSpPr txBox="1"/>
          <p:nvPr>
            <p:ph idx="10" type="dt"/>
          </p:nvPr>
        </p:nvSpPr>
        <p:spPr>
          <a:xfrm>
            <a:off x="457200" y="6245225"/>
            <a:ext cx="2132013" cy="474663"/>
          </a:xfrm>
          <a:prstGeom prst="rect">
            <a:avLst/>
          </a:prstGeom>
          <a:noFill/>
          <a:ln>
            <a:noFill/>
          </a:ln>
        </p:spPr>
        <p:txBody>
          <a:bodyPr anchorCtr="0" anchor="b" bIns="46800" lIns="90000" spcFirstLastPara="1" rIns="90000" wrap="square" tIns="46800"/>
          <a:lstStyle>
            <a:lvl1pPr lvl="0" algn="l">
              <a:spcBef>
                <a:spcPts val="0"/>
              </a:spcBef>
              <a:spcAft>
                <a:spcPts val="0"/>
              </a:spcAft>
              <a:buClr>
                <a:srgbClr val="795339"/>
              </a:buClr>
              <a:buSzPts val="1200"/>
              <a:buFont typeface="Candara"/>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0" name="Google Shape;200;p29"/>
          <p:cNvSpPr txBox="1"/>
          <p:nvPr>
            <p:ph idx="12" type="sldNum"/>
          </p:nvPr>
        </p:nvSpPr>
        <p:spPr>
          <a:xfrm>
            <a:off x="6553200" y="6245225"/>
            <a:ext cx="2132013" cy="474663"/>
          </a:xfrm>
          <a:prstGeom prst="rect">
            <a:avLst/>
          </a:prstGeom>
          <a:noFill/>
          <a:ln>
            <a:noFill/>
          </a:ln>
        </p:spPr>
        <p:txBody>
          <a:bodyPr anchorCtr="0" anchor="b" bIns="46800" lIns="90000" spcFirstLastPara="1" rIns="90000" wrap="square" tIns="46800">
            <a:noAutofit/>
          </a:bodyPr>
          <a:lstStyle>
            <a:lvl1pPr indent="0" lvl="0"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1pPr>
            <a:lvl2pPr indent="0" lvl="1"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2pPr>
            <a:lvl3pPr indent="0" lvl="2"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3pPr>
            <a:lvl4pPr indent="0" lvl="3"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4pPr>
            <a:lvl5pPr indent="0" lvl="4"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5pPr>
            <a:lvl6pPr indent="0" lvl="5"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6pPr>
            <a:lvl7pPr indent="0" lvl="6"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7pPr>
            <a:lvl8pPr indent="0" lvl="7"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8pPr>
            <a:lvl9pPr indent="0" lvl="8"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201" name="Shape 201"/>
        <p:cNvGrpSpPr/>
        <p:nvPr/>
      </p:nvGrpSpPr>
      <p:grpSpPr>
        <a:xfrm>
          <a:off x="0" y="0"/>
          <a:ext cx="0" cy="0"/>
          <a:chOff x="0" y="0"/>
          <a:chExt cx="0" cy="0"/>
        </a:xfrm>
      </p:grpSpPr>
      <p:sp>
        <p:nvSpPr>
          <p:cNvPr id="202" name="Google Shape;202;p30"/>
          <p:cNvSpPr txBox="1"/>
          <p:nvPr>
            <p:ph type="title"/>
          </p:nvPr>
        </p:nvSpPr>
        <p:spPr>
          <a:xfrm rot="5400000">
            <a:off x="4747419" y="2186781"/>
            <a:ext cx="5819775" cy="2055813"/>
          </a:xfrm>
          <a:prstGeom prst="rect">
            <a:avLst/>
          </a:prstGeom>
          <a:noFill/>
          <a:ln>
            <a:noFill/>
          </a:ln>
        </p:spPr>
        <p:txBody>
          <a:bodyPr anchorCtr="0" anchor="b" bIns="46800" lIns="90000" spcFirstLastPara="1" rIns="90000" wrap="square" tIns="4680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03" name="Google Shape;203;p30"/>
          <p:cNvSpPr txBox="1"/>
          <p:nvPr>
            <p:ph idx="1" type="body"/>
          </p:nvPr>
        </p:nvSpPr>
        <p:spPr>
          <a:xfrm rot="5400000">
            <a:off x="557213" y="204788"/>
            <a:ext cx="5819775" cy="6019800"/>
          </a:xfrm>
          <a:prstGeom prst="rect">
            <a:avLst/>
          </a:prstGeom>
          <a:noFill/>
          <a:ln>
            <a:noFill/>
          </a:ln>
        </p:spPr>
        <p:txBody>
          <a:bodyPr anchorCtr="0" anchor="t" bIns="46800" lIns="45700" spcFirstLastPara="1" rIns="45700" wrap="square" tIns="46800"/>
          <a:lstStyle>
            <a:lvl1pPr indent="-228600" lvl="0" marL="457200" algn="l">
              <a:spcBef>
                <a:spcPts val="700"/>
              </a:spcBef>
              <a:spcAft>
                <a:spcPts val="0"/>
              </a:spcAft>
              <a:buSzPts val="1400"/>
              <a:buNone/>
              <a:defRPr/>
            </a:lvl1pPr>
            <a:lvl2pPr indent="-228600" lvl="1" marL="914400" algn="l">
              <a:spcBef>
                <a:spcPts val="550"/>
              </a:spcBef>
              <a:spcAft>
                <a:spcPts val="0"/>
              </a:spcAft>
              <a:buSzPts val="1400"/>
              <a:buNone/>
              <a:defRPr/>
            </a:lvl2pPr>
            <a:lvl3pPr indent="-228600" lvl="2" marL="1371600" algn="l">
              <a:spcBef>
                <a:spcPts val="500"/>
              </a:spcBef>
              <a:spcAft>
                <a:spcPts val="0"/>
              </a:spcAft>
              <a:buSzPts val="1400"/>
              <a:buNone/>
              <a:defRPr/>
            </a:lvl3pPr>
            <a:lvl4pPr indent="-228600" lvl="3" marL="1828800" algn="l">
              <a:spcBef>
                <a:spcPts val="450"/>
              </a:spcBef>
              <a:spcAft>
                <a:spcPts val="0"/>
              </a:spcAft>
              <a:buSzPts val="1400"/>
              <a:buNone/>
              <a:defRPr/>
            </a:lvl4pPr>
            <a:lvl5pPr indent="-228600" lvl="4" marL="2286000" algn="l">
              <a:spcBef>
                <a:spcPts val="45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4" name="Google Shape;204;p30"/>
          <p:cNvSpPr txBox="1"/>
          <p:nvPr>
            <p:ph idx="10" type="dt"/>
          </p:nvPr>
        </p:nvSpPr>
        <p:spPr>
          <a:xfrm>
            <a:off x="457200" y="6245225"/>
            <a:ext cx="2132013" cy="474663"/>
          </a:xfrm>
          <a:prstGeom prst="rect">
            <a:avLst/>
          </a:prstGeom>
          <a:noFill/>
          <a:ln>
            <a:noFill/>
          </a:ln>
        </p:spPr>
        <p:txBody>
          <a:bodyPr anchorCtr="0" anchor="b" bIns="46800" lIns="90000" spcFirstLastPara="1" rIns="90000" wrap="square" tIns="46800"/>
          <a:lstStyle>
            <a:lvl1pPr lvl="0" algn="l">
              <a:spcBef>
                <a:spcPts val="0"/>
              </a:spcBef>
              <a:spcAft>
                <a:spcPts val="0"/>
              </a:spcAft>
              <a:buClr>
                <a:srgbClr val="795339"/>
              </a:buClr>
              <a:buSzPts val="1200"/>
              <a:buFont typeface="Candara"/>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5" name="Google Shape;205;p30"/>
          <p:cNvSpPr txBox="1"/>
          <p:nvPr>
            <p:ph idx="12" type="sldNum"/>
          </p:nvPr>
        </p:nvSpPr>
        <p:spPr>
          <a:xfrm>
            <a:off x="6553200" y="6245225"/>
            <a:ext cx="2132013" cy="474663"/>
          </a:xfrm>
          <a:prstGeom prst="rect">
            <a:avLst/>
          </a:prstGeom>
          <a:noFill/>
          <a:ln>
            <a:noFill/>
          </a:ln>
        </p:spPr>
        <p:txBody>
          <a:bodyPr anchorCtr="0" anchor="b" bIns="46800" lIns="90000" spcFirstLastPara="1" rIns="90000" wrap="square" tIns="46800">
            <a:noAutofit/>
          </a:bodyPr>
          <a:lstStyle>
            <a:lvl1pPr indent="0" lvl="0"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1pPr>
            <a:lvl2pPr indent="0" lvl="1"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2pPr>
            <a:lvl3pPr indent="0" lvl="2"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3pPr>
            <a:lvl4pPr indent="0" lvl="3"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4pPr>
            <a:lvl5pPr indent="0" lvl="4"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5pPr>
            <a:lvl6pPr indent="0" lvl="5"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6pPr>
            <a:lvl7pPr indent="0" lvl="6"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7pPr>
            <a:lvl8pPr indent="0" lvl="7"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8pPr>
            <a:lvl9pPr indent="0" lvl="8" marL="0" marR="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38" name="Shape 38"/>
        <p:cNvGrpSpPr/>
        <p:nvPr/>
      </p:nvGrpSpPr>
      <p:grpSpPr>
        <a:xfrm>
          <a:off x="0" y="0"/>
          <a:ext cx="0" cy="0"/>
          <a:chOff x="0" y="0"/>
          <a:chExt cx="0" cy="0"/>
        </a:xfrm>
      </p:grpSpPr>
      <p:sp>
        <p:nvSpPr>
          <p:cNvPr id="39" name="Google Shape;39;p4"/>
          <p:cNvSpPr txBox="1"/>
          <p:nvPr>
            <p:ph type="title"/>
          </p:nvPr>
        </p:nvSpPr>
        <p:spPr>
          <a:xfrm>
            <a:off x="533400" y="4495800"/>
            <a:ext cx="6554867" cy="1524000"/>
          </a:xfrm>
          <a:prstGeom prst="rect">
            <a:avLst/>
          </a:prstGeom>
          <a:noFill/>
          <a:ln>
            <a:noFill/>
          </a:ln>
        </p:spPr>
        <p:txBody>
          <a:bodyPr anchorCtr="0" anchor="ctr" bIns="45700" lIns="91425" spcFirstLastPara="1" rIns="91425" wrap="square" tIns="45700"/>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4"/>
          <p:cNvSpPr txBox="1"/>
          <p:nvPr>
            <p:ph idx="1" type="body"/>
          </p:nvPr>
        </p:nvSpPr>
        <p:spPr>
          <a:xfrm>
            <a:off x="533400" y="533400"/>
            <a:ext cx="6554867" cy="3767670"/>
          </a:xfrm>
          <a:prstGeom prst="rect">
            <a:avLst/>
          </a:prstGeom>
          <a:noFill/>
          <a:ln>
            <a:noFill/>
          </a:ln>
        </p:spPr>
        <p:txBody>
          <a:bodyPr anchorCtr="0" anchor="ctr" bIns="45700" lIns="91425" spcFirstLastPara="1" rIns="91425" wrap="square" tIns="45700"/>
          <a:lstStyle>
            <a:lvl1pPr indent="-320040" lvl="0" marL="457200" algn="l">
              <a:spcBef>
                <a:spcPts val="360"/>
              </a:spcBef>
              <a:spcAft>
                <a:spcPts val="0"/>
              </a:spcAft>
              <a:buSzPts val="1440"/>
              <a:buChar char="▶"/>
              <a:defRPr/>
            </a:lvl1pPr>
            <a:lvl2pPr indent="-320040" lvl="1" marL="914400" algn="l">
              <a:spcBef>
                <a:spcPts val="600"/>
              </a:spcBef>
              <a:spcAft>
                <a:spcPts val="0"/>
              </a:spcAft>
              <a:buSzPts val="1440"/>
              <a:buChar char="▶"/>
              <a:defRPr/>
            </a:lvl2pPr>
            <a:lvl3pPr indent="-320039" lvl="2" marL="1371600" algn="l">
              <a:spcBef>
                <a:spcPts val="600"/>
              </a:spcBef>
              <a:spcAft>
                <a:spcPts val="0"/>
              </a:spcAft>
              <a:buSzPts val="1440"/>
              <a:buChar char="▶"/>
              <a:defRPr/>
            </a:lvl3pPr>
            <a:lvl4pPr indent="-320039" lvl="3" marL="1828800" algn="l">
              <a:spcBef>
                <a:spcPts val="600"/>
              </a:spcBef>
              <a:spcAft>
                <a:spcPts val="0"/>
              </a:spcAft>
              <a:buSzPts val="1440"/>
              <a:buChar char="▶"/>
              <a:defRPr/>
            </a:lvl4pPr>
            <a:lvl5pPr indent="-320039" lvl="4" marL="2286000" algn="l">
              <a:spcBef>
                <a:spcPts val="600"/>
              </a:spcBef>
              <a:spcAft>
                <a:spcPts val="0"/>
              </a:spcAft>
              <a:buSzPts val="1440"/>
              <a:buChar char="▶"/>
              <a:defRPr/>
            </a:lvl5pPr>
            <a:lvl6pPr indent="-320039" lvl="5" marL="2743200" algn="l">
              <a:spcBef>
                <a:spcPts val="600"/>
              </a:spcBef>
              <a:spcAft>
                <a:spcPts val="0"/>
              </a:spcAft>
              <a:buSzPts val="1440"/>
              <a:buChar char="▶"/>
              <a:defRPr/>
            </a:lvl6pPr>
            <a:lvl7pPr indent="-320039" lvl="6" marL="3200400" algn="l">
              <a:spcBef>
                <a:spcPts val="600"/>
              </a:spcBef>
              <a:spcAft>
                <a:spcPts val="0"/>
              </a:spcAft>
              <a:buSzPts val="1440"/>
              <a:buChar char="▶"/>
              <a:defRPr/>
            </a:lvl7pPr>
            <a:lvl8pPr indent="-320040" lvl="7" marL="3657600" algn="l">
              <a:spcBef>
                <a:spcPts val="600"/>
              </a:spcBef>
              <a:spcAft>
                <a:spcPts val="0"/>
              </a:spcAft>
              <a:buSzPts val="1440"/>
              <a:buChar char="▶"/>
              <a:defRPr/>
            </a:lvl8pPr>
            <a:lvl9pPr indent="-320040" lvl="8" marL="4114800" algn="l">
              <a:spcBef>
                <a:spcPts val="600"/>
              </a:spcBef>
              <a:spcAft>
                <a:spcPts val="600"/>
              </a:spcAft>
              <a:buSzPts val="1440"/>
              <a:buChar char="▶"/>
              <a:defRPr/>
            </a:lvl9pPr>
          </a:lstStyle>
          <a:p/>
        </p:txBody>
      </p:sp>
      <p:sp>
        <p:nvSpPr>
          <p:cNvPr id="41" name="Google Shape;41;p4"/>
          <p:cNvSpPr txBox="1"/>
          <p:nvPr>
            <p:ph idx="10" type="dt"/>
          </p:nvPr>
        </p:nvSpPr>
        <p:spPr>
          <a:xfrm>
            <a:off x="7430245" y="6172203"/>
            <a:ext cx="1200463" cy="365125"/>
          </a:xfrm>
          <a:prstGeom prst="rect">
            <a:avLst/>
          </a:prstGeom>
          <a:noFill/>
          <a:ln>
            <a:noFill/>
          </a:ln>
        </p:spPr>
        <p:txBody>
          <a:bodyPr anchorCtr="0" anchor="t"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4"/>
          <p:cNvSpPr txBox="1"/>
          <p:nvPr>
            <p:ph idx="11" type="ftr"/>
          </p:nvPr>
        </p:nvSpPr>
        <p:spPr>
          <a:xfrm>
            <a:off x="533400" y="6172200"/>
            <a:ext cx="5811724" cy="365125"/>
          </a:xfrm>
          <a:prstGeom prst="rect">
            <a:avLst/>
          </a:prstGeom>
          <a:noFill/>
          <a:ln>
            <a:noFill/>
          </a:ln>
        </p:spPr>
        <p:txBody>
          <a:bodyPr anchorCtr="0" anchor="t"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4"/>
          <p:cNvSpPr txBox="1"/>
          <p:nvPr>
            <p:ph idx="12" type="sldNum"/>
          </p:nvPr>
        </p:nvSpPr>
        <p:spPr>
          <a:xfrm>
            <a:off x="7774426" y="5578478"/>
            <a:ext cx="856907" cy="669925"/>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44" name="Shape 44"/>
        <p:cNvGrpSpPr/>
        <p:nvPr/>
      </p:nvGrpSpPr>
      <p:grpSpPr>
        <a:xfrm>
          <a:off x="0" y="0"/>
          <a:ext cx="0" cy="0"/>
          <a:chOff x="0" y="0"/>
          <a:chExt cx="0" cy="0"/>
        </a:xfrm>
      </p:grpSpPr>
      <p:sp>
        <p:nvSpPr>
          <p:cNvPr id="45" name="Google Shape;45;p5"/>
          <p:cNvSpPr txBox="1"/>
          <p:nvPr>
            <p:ph type="title"/>
          </p:nvPr>
        </p:nvSpPr>
        <p:spPr>
          <a:xfrm>
            <a:off x="533400" y="1981199"/>
            <a:ext cx="6402468" cy="2319867"/>
          </a:xfrm>
          <a:prstGeom prst="rect">
            <a:avLst/>
          </a:prstGeom>
          <a:noFill/>
          <a:ln>
            <a:noFill/>
          </a:ln>
        </p:spPr>
        <p:txBody>
          <a:bodyPr anchorCtr="0" anchor="b" bIns="45700" lIns="91425" spcFirstLastPara="1" rIns="91425" wrap="square" tIns="45700"/>
          <a:lstStyle>
            <a:lvl1pPr lvl="0" algn="l">
              <a:spcBef>
                <a:spcPts val="0"/>
              </a:spcBef>
              <a:spcAft>
                <a:spcPts val="0"/>
              </a:spcAft>
              <a:buClr>
                <a:schemeClr val="lt1"/>
              </a:buClr>
              <a:buSzPts val="3200"/>
              <a:buFont typeface="Century Gothic"/>
              <a:buNone/>
              <a:defRPr b="0" sz="32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5"/>
          <p:cNvSpPr txBox="1"/>
          <p:nvPr>
            <p:ph idx="1" type="body"/>
          </p:nvPr>
        </p:nvSpPr>
        <p:spPr>
          <a:xfrm>
            <a:off x="533400" y="4487333"/>
            <a:ext cx="6402467" cy="1532467"/>
          </a:xfrm>
          <a:prstGeom prst="rect">
            <a:avLst/>
          </a:prstGeom>
          <a:noFill/>
          <a:ln>
            <a:noFill/>
          </a:ln>
        </p:spPr>
        <p:txBody>
          <a:bodyPr anchorCtr="0" anchor="t" bIns="45700" lIns="91425" spcFirstLastPara="1" rIns="91425" wrap="square" tIns="45700"/>
          <a:lstStyle>
            <a:lvl1pPr indent="-228600" lvl="0" marL="457200" algn="l">
              <a:spcBef>
                <a:spcPts val="360"/>
              </a:spcBef>
              <a:spcAft>
                <a:spcPts val="0"/>
              </a:spcAft>
              <a:buSzPts val="1440"/>
              <a:buNone/>
              <a:defRPr sz="1800">
                <a:solidFill>
                  <a:srgbClr val="0F486F"/>
                </a:solidFill>
              </a:defRPr>
            </a:lvl1pPr>
            <a:lvl2pPr indent="-228600" lvl="1" marL="914400" algn="l">
              <a:spcBef>
                <a:spcPts val="600"/>
              </a:spcBef>
              <a:spcAft>
                <a:spcPts val="0"/>
              </a:spcAft>
              <a:buSzPts val="1440"/>
              <a:buNone/>
              <a:defRPr sz="1800">
                <a:solidFill>
                  <a:schemeClr val="lt1"/>
                </a:solidFill>
              </a:defRPr>
            </a:lvl2pPr>
            <a:lvl3pPr indent="-228600" lvl="2" marL="1371600" algn="l">
              <a:spcBef>
                <a:spcPts val="600"/>
              </a:spcBef>
              <a:spcAft>
                <a:spcPts val="0"/>
              </a:spcAft>
              <a:buSzPts val="1280"/>
              <a:buNone/>
              <a:defRPr sz="1600">
                <a:solidFill>
                  <a:schemeClr val="lt1"/>
                </a:solidFill>
              </a:defRPr>
            </a:lvl3pPr>
            <a:lvl4pPr indent="-228600" lvl="3" marL="1828800" algn="l">
              <a:spcBef>
                <a:spcPts val="600"/>
              </a:spcBef>
              <a:spcAft>
                <a:spcPts val="0"/>
              </a:spcAft>
              <a:buSzPts val="1120"/>
              <a:buNone/>
              <a:defRPr sz="1400">
                <a:solidFill>
                  <a:schemeClr val="lt1"/>
                </a:solidFill>
              </a:defRPr>
            </a:lvl4pPr>
            <a:lvl5pPr indent="-228600" lvl="4" marL="2286000" algn="l">
              <a:spcBef>
                <a:spcPts val="600"/>
              </a:spcBef>
              <a:spcAft>
                <a:spcPts val="0"/>
              </a:spcAft>
              <a:buSzPts val="1120"/>
              <a:buNone/>
              <a:defRPr sz="1400">
                <a:solidFill>
                  <a:schemeClr val="lt1"/>
                </a:solidFill>
              </a:defRPr>
            </a:lvl5pPr>
            <a:lvl6pPr indent="-228600" lvl="5" marL="2743200" algn="l">
              <a:spcBef>
                <a:spcPts val="600"/>
              </a:spcBef>
              <a:spcAft>
                <a:spcPts val="0"/>
              </a:spcAft>
              <a:buSzPts val="1120"/>
              <a:buNone/>
              <a:defRPr sz="1400">
                <a:solidFill>
                  <a:schemeClr val="lt1"/>
                </a:solidFill>
              </a:defRPr>
            </a:lvl6pPr>
            <a:lvl7pPr indent="-228600" lvl="6" marL="3200400" algn="l">
              <a:spcBef>
                <a:spcPts val="600"/>
              </a:spcBef>
              <a:spcAft>
                <a:spcPts val="0"/>
              </a:spcAft>
              <a:buSzPts val="1120"/>
              <a:buNone/>
              <a:defRPr sz="1400">
                <a:solidFill>
                  <a:schemeClr val="lt1"/>
                </a:solidFill>
              </a:defRPr>
            </a:lvl7pPr>
            <a:lvl8pPr indent="-228600" lvl="7" marL="3657600" algn="l">
              <a:spcBef>
                <a:spcPts val="600"/>
              </a:spcBef>
              <a:spcAft>
                <a:spcPts val="0"/>
              </a:spcAft>
              <a:buSzPts val="1120"/>
              <a:buNone/>
              <a:defRPr sz="1400">
                <a:solidFill>
                  <a:schemeClr val="lt1"/>
                </a:solidFill>
              </a:defRPr>
            </a:lvl8pPr>
            <a:lvl9pPr indent="-228600" lvl="8" marL="4114800" algn="l">
              <a:spcBef>
                <a:spcPts val="600"/>
              </a:spcBef>
              <a:spcAft>
                <a:spcPts val="600"/>
              </a:spcAft>
              <a:buSzPts val="1120"/>
              <a:buNone/>
              <a:defRPr sz="1400">
                <a:solidFill>
                  <a:schemeClr val="lt1"/>
                </a:solidFill>
              </a:defRPr>
            </a:lvl9pPr>
          </a:lstStyle>
          <a:p/>
        </p:txBody>
      </p:sp>
      <p:sp>
        <p:nvSpPr>
          <p:cNvPr id="47" name="Google Shape;47;p5"/>
          <p:cNvSpPr txBox="1"/>
          <p:nvPr>
            <p:ph idx="10" type="dt"/>
          </p:nvPr>
        </p:nvSpPr>
        <p:spPr>
          <a:xfrm>
            <a:off x="7430245" y="6172203"/>
            <a:ext cx="1200463" cy="365125"/>
          </a:xfrm>
          <a:prstGeom prst="rect">
            <a:avLst/>
          </a:prstGeom>
          <a:noFill/>
          <a:ln>
            <a:noFill/>
          </a:ln>
        </p:spPr>
        <p:txBody>
          <a:bodyPr anchorCtr="0" anchor="t"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5"/>
          <p:cNvSpPr txBox="1"/>
          <p:nvPr>
            <p:ph idx="11" type="ftr"/>
          </p:nvPr>
        </p:nvSpPr>
        <p:spPr>
          <a:xfrm>
            <a:off x="533400" y="6172200"/>
            <a:ext cx="5811724" cy="365125"/>
          </a:xfrm>
          <a:prstGeom prst="rect">
            <a:avLst/>
          </a:prstGeom>
          <a:noFill/>
          <a:ln>
            <a:noFill/>
          </a:ln>
        </p:spPr>
        <p:txBody>
          <a:bodyPr anchorCtr="0" anchor="t"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5"/>
          <p:cNvSpPr txBox="1"/>
          <p:nvPr>
            <p:ph idx="12" type="sldNum"/>
          </p:nvPr>
        </p:nvSpPr>
        <p:spPr>
          <a:xfrm>
            <a:off x="7774426" y="5578478"/>
            <a:ext cx="856907" cy="669925"/>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50" name="Shape 50"/>
        <p:cNvGrpSpPr/>
        <p:nvPr/>
      </p:nvGrpSpPr>
      <p:grpSpPr>
        <a:xfrm>
          <a:off x="0" y="0"/>
          <a:ext cx="0" cy="0"/>
          <a:chOff x="0" y="0"/>
          <a:chExt cx="0" cy="0"/>
        </a:xfrm>
      </p:grpSpPr>
      <p:sp>
        <p:nvSpPr>
          <p:cNvPr id="51" name="Google Shape;51;p6"/>
          <p:cNvSpPr txBox="1"/>
          <p:nvPr>
            <p:ph type="title"/>
          </p:nvPr>
        </p:nvSpPr>
        <p:spPr>
          <a:xfrm>
            <a:off x="533400" y="4495800"/>
            <a:ext cx="6554867" cy="1524000"/>
          </a:xfrm>
          <a:prstGeom prst="rect">
            <a:avLst/>
          </a:prstGeom>
          <a:noFill/>
          <a:ln>
            <a:noFill/>
          </a:ln>
        </p:spPr>
        <p:txBody>
          <a:bodyPr anchorCtr="0" anchor="ctr" bIns="45700" lIns="91425" spcFirstLastPara="1" rIns="91425" wrap="square" tIns="45700"/>
          <a:lstStyle>
            <a:lvl1pPr lvl="0" algn="l">
              <a:spcBef>
                <a:spcPts val="0"/>
              </a:spcBef>
              <a:spcAft>
                <a:spcPts val="0"/>
              </a:spcAft>
              <a:buClr>
                <a:schemeClr val="lt1"/>
              </a:buClr>
              <a:buSzPts val="3200"/>
              <a:buFont typeface="Century Gothic"/>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6"/>
          <p:cNvSpPr txBox="1"/>
          <p:nvPr>
            <p:ph idx="1" type="body"/>
          </p:nvPr>
        </p:nvSpPr>
        <p:spPr>
          <a:xfrm>
            <a:off x="533400" y="533400"/>
            <a:ext cx="3949967" cy="3767667"/>
          </a:xfrm>
          <a:prstGeom prst="rect">
            <a:avLst/>
          </a:prstGeom>
          <a:noFill/>
          <a:ln>
            <a:noFill/>
          </a:ln>
        </p:spPr>
        <p:txBody>
          <a:bodyPr anchorCtr="0" anchor="ctr" bIns="45700" lIns="91425" spcFirstLastPara="1" rIns="91425" wrap="square" tIns="45700"/>
          <a:lstStyle>
            <a:lvl1pPr indent="-320040" lvl="0" marL="457200" algn="l">
              <a:spcBef>
                <a:spcPts val="360"/>
              </a:spcBef>
              <a:spcAft>
                <a:spcPts val="0"/>
              </a:spcAft>
              <a:buSzPts val="1440"/>
              <a:buChar char="▶"/>
              <a:defRPr/>
            </a:lvl1pPr>
            <a:lvl2pPr indent="-320040" lvl="1" marL="914400" algn="l">
              <a:spcBef>
                <a:spcPts val="600"/>
              </a:spcBef>
              <a:spcAft>
                <a:spcPts val="0"/>
              </a:spcAft>
              <a:buSzPts val="1440"/>
              <a:buChar char="▶"/>
              <a:defRPr/>
            </a:lvl2pPr>
            <a:lvl3pPr indent="-320039" lvl="2" marL="1371600" algn="l">
              <a:spcBef>
                <a:spcPts val="600"/>
              </a:spcBef>
              <a:spcAft>
                <a:spcPts val="0"/>
              </a:spcAft>
              <a:buSzPts val="1440"/>
              <a:buChar char="▶"/>
              <a:defRPr/>
            </a:lvl3pPr>
            <a:lvl4pPr indent="-320039" lvl="3" marL="1828800" algn="l">
              <a:spcBef>
                <a:spcPts val="600"/>
              </a:spcBef>
              <a:spcAft>
                <a:spcPts val="0"/>
              </a:spcAft>
              <a:buSzPts val="1440"/>
              <a:buChar char="▶"/>
              <a:defRPr/>
            </a:lvl4pPr>
            <a:lvl5pPr indent="-320039" lvl="4" marL="2286000" algn="l">
              <a:spcBef>
                <a:spcPts val="600"/>
              </a:spcBef>
              <a:spcAft>
                <a:spcPts val="0"/>
              </a:spcAft>
              <a:buSzPts val="1440"/>
              <a:buChar char="▶"/>
              <a:defRPr/>
            </a:lvl5pPr>
            <a:lvl6pPr indent="-320039" lvl="5" marL="2743200" algn="l">
              <a:spcBef>
                <a:spcPts val="600"/>
              </a:spcBef>
              <a:spcAft>
                <a:spcPts val="0"/>
              </a:spcAft>
              <a:buSzPts val="1440"/>
              <a:buChar char="▶"/>
              <a:defRPr/>
            </a:lvl6pPr>
            <a:lvl7pPr indent="-320039" lvl="6" marL="3200400" algn="l">
              <a:spcBef>
                <a:spcPts val="600"/>
              </a:spcBef>
              <a:spcAft>
                <a:spcPts val="0"/>
              </a:spcAft>
              <a:buSzPts val="1440"/>
              <a:buChar char="▶"/>
              <a:defRPr/>
            </a:lvl7pPr>
            <a:lvl8pPr indent="-320040" lvl="7" marL="3657600" algn="l">
              <a:spcBef>
                <a:spcPts val="600"/>
              </a:spcBef>
              <a:spcAft>
                <a:spcPts val="0"/>
              </a:spcAft>
              <a:buSzPts val="1440"/>
              <a:buChar char="▶"/>
              <a:defRPr/>
            </a:lvl8pPr>
            <a:lvl9pPr indent="-320040" lvl="8" marL="4114800" algn="l">
              <a:spcBef>
                <a:spcPts val="600"/>
              </a:spcBef>
              <a:spcAft>
                <a:spcPts val="600"/>
              </a:spcAft>
              <a:buSzPts val="1440"/>
              <a:buChar char="▶"/>
              <a:defRPr/>
            </a:lvl9pPr>
          </a:lstStyle>
          <a:p/>
        </p:txBody>
      </p:sp>
      <p:sp>
        <p:nvSpPr>
          <p:cNvPr id="53" name="Google Shape;53;p6"/>
          <p:cNvSpPr txBox="1"/>
          <p:nvPr>
            <p:ph idx="2" type="body"/>
          </p:nvPr>
        </p:nvSpPr>
        <p:spPr>
          <a:xfrm>
            <a:off x="4662362" y="533400"/>
            <a:ext cx="3948238" cy="3759200"/>
          </a:xfrm>
          <a:prstGeom prst="rect">
            <a:avLst/>
          </a:prstGeom>
          <a:noFill/>
          <a:ln>
            <a:noFill/>
          </a:ln>
        </p:spPr>
        <p:txBody>
          <a:bodyPr anchorCtr="0" anchor="ctr" bIns="45700" lIns="91425" spcFirstLastPara="1" rIns="91425" wrap="square" tIns="45700"/>
          <a:lstStyle>
            <a:lvl1pPr indent="-320040" lvl="0" marL="457200" algn="l">
              <a:spcBef>
                <a:spcPts val="360"/>
              </a:spcBef>
              <a:spcAft>
                <a:spcPts val="0"/>
              </a:spcAft>
              <a:buSzPts val="1440"/>
              <a:buChar char="▶"/>
              <a:defRPr/>
            </a:lvl1pPr>
            <a:lvl2pPr indent="-320040" lvl="1" marL="914400" algn="l">
              <a:spcBef>
                <a:spcPts val="600"/>
              </a:spcBef>
              <a:spcAft>
                <a:spcPts val="0"/>
              </a:spcAft>
              <a:buSzPts val="1440"/>
              <a:buChar char="▶"/>
              <a:defRPr/>
            </a:lvl2pPr>
            <a:lvl3pPr indent="-320039" lvl="2" marL="1371600" algn="l">
              <a:spcBef>
                <a:spcPts val="600"/>
              </a:spcBef>
              <a:spcAft>
                <a:spcPts val="0"/>
              </a:spcAft>
              <a:buSzPts val="1440"/>
              <a:buChar char="▶"/>
              <a:defRPr/>
            </a:lvl3pPr>
            <a:lvl4pPr indent="-320039" lvl="3" marL="1828800" algn="l">
              <a:spcBef>
                <a:spcPts val="600"/>
              </a:spcBef>
              <a:spcAft>
                <a:spcPts val="0"/>
              </a:spcAft>
              <a:buSzPts val="1440"/>
              <a:buChar char="▶"/>
              <a:defRPr/>
            </a:lvl4pPr>
            <a:lvl5pPr indent="-320039" lvl="4" marL="2286000" algn="l">
              <a:spcBef>
                <a:spcPts val="600"/>
              </a:spcBef>
              <a:spcAft>
                <a:spcPts val="0"/>
              </a:spcAft>
              <a:buSzPts val="1440"/>
              <a:buChar char="▶"/>
              <a:defRPr/>
            </a:lvl5pPr>
            <a:lvl6pPr indent="-320039" lvl="5" marL="2743200" algn="l">
              <a:spcBef>
                <a:spcPts val="600"/>
              </a:spcBef>
              <a:spcAft>
                <a:spcPts val="0"/>
              </a:spcAft>
              <a:buSzPts val="1440"/>
              <a:buChar char="▶"/>
              <a:defRPr/>
            </a:lvl6pPr>
            <a:lvl7pPr indent="-320039" lvl="6" marL="3200400" algn="l">
              <a:spcBef>
                <a:spcPts val="600"/>
              </a:spcBef>
              <a:spcAft>
                <a:spcPts val="0"/>
              </a:spcAft>
              <a:buSzPts val="1440"/>
              <a:buChar char="▶"/>
              <a:defRPr/>
            </a:lvl7pPr>
            <a:lvl8pPr indent="-320040" lvl="7" marL="3657600" algn="l">
              <a:spcBef>
                <a:spcPts val="600"/>
              </a:spcBef>
              <a:spcAft>
                <a:spcPts val="0"/>
              </a:spcAft>
              <a:buSzPts val="1440"/>
              <a:buChar char="▶"/>
              <a:defRPr/>
            </a:lvl8pPr>
            <a:lvl9pPr indent="-320040" lvl="8" marL="4114800" algn="l">
              <a:spcBef>
                <a:spcPts val="600"/>
              </a:spcBef>
              <a:spcAft>
                <a:spcPts val="600"/>
              </a:spcAft>
              <a:buSzPts val="1440"/>
              <a:buChar char="▶"/>
              <a:defRPr/>
            </a:lvl9pPr>
          </a:lstStyle>
          <a:p/>
        </p:txBody>
      </p:sp>
      <p:sp>
        <p:nvSpPr>
          <p:cNvPr id="54" name="Google Shape;54;p6"/>
          <p:cNvSpPr txBox="1"/>
          <p:nvPr>
            <p:ph idx="10" type="dt"/>
          </p:nvPr>
        </p:nvSpPr>
        <p:spPr>
          <a:xfrm>
            <a:off x="7430245" y="6172203"/>
            <a:ext cx="1200463" cy="365125"/>
          </a:xfrm>
          <a:prstGeom prst="rect">
            <a:avLst/>
          </a:prstGeom>
          <a:noFill/>
          <a:ln>
            <a:noFill/>
          </a:ln>
        </p:spPr>
        <p:txBody>
          <a:bodyPr anchorCtr="0" anchor="t"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6"/>
          <p:cNvSpPr txBox="1"/>
          <p:nvPr>
            <p:ph idx="11" type="ftr"/>
          </p:nvPr>
        </p:nvSpPr>
        <p:spPr>
          <a:xfrm>
            <a:off x="533400" y="6172200"/>
            <a:ext cx="5811724" cy="365125"/>
          </a:xfrm>
          <a:prstGeom prst="rect">
            <a:avLst/>
          </a:prstGeom>
          <a:noFill/>
          <a:ln>
            <a:noFill/>
          </a:ln>
        </p:spPr>
        <p:txBody>
          <a:bodyPr anchorCtr="0" anchor="t"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6"/>
          <p:cNvSpPr txBox="1"/>
          <p:nvPr>
            <p:ph idx="12" type="sldNum"/>
          </p:nvPr>
        </p:nvSpPr>
        <p:spPr>
          <a:xfrm>
            <a:off x="7774426" y="5578478"/>
            <a:ext cx="856907" cy="669925"/>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57" name="Shape 57"/>
        <p:cNvGrpSpPr/>
        <p:nvPr/>
      </p:nvGrpSpPr>
      <p:grpSpPr>
        <a:xfrm>
          <a:off x="0" y="0"/>
          <a:ext cx="0" cy="0"/>
          <a:chOff x="0" y="0"/>
          <a:chExt cx="0" cy="0"/>
        </a:xfrm>
      </p:grpSpPr>
      <p:sp>
        <p:nvSpPr>
          <p:cNvPr id="58" name="Google Shape;58;p7"/>
          <p:cNvSpPr txBox="1"/>
          <p:nvPr>
            <p:ph type="title"/>
          </p:nvPr>
        </p:nvSpPr>
        <p:spPr>
          <a:xfrm>
            <a:off x="533400" y="4495800"/>
            <a:ext cx="6554867" cy="1524000"/>
          </a:xfrm>
          <a:prstGeom prst="rect">
            <a:avLst/>
          </a:prstGeom>
          <a:noFill/>
          <a:ln>
            <a:noFill/>
          </a:ln>
        </p:spPr>
        <p:txBody>
          <a:bodyPr anchorCtr="0" anchor="ctr" bIns="45700" lIns="91425" spcFirstLastPara="1" rIns="91425" wrap="square" tIns="45700"/>
          <a:lstStyle>
            <a:lvl1pPr lvl="0" algn="l">
              <a:spcBef>
                <a:spcPts val="0"/>
              </a:spcBef>
              <a:spcAft>
                <a:spcPts val="0"/>
              </a:spcAft>
              <a:buClr>
                <a:schemeClr val="lt1"/>
              </a:buClr>
              <a:buSzPts val="3200"/>
              <a:buFont typeface="Century Gothic"/>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7"/>
          <p:cNvSpPr txBox="1"/>
          <p:nvPr>
            <p:ph idx="1" type="body"/>
          </p:nvPr>
        </p:nvSpPr>
        <p:spPr>
          <a:xfrm>
            <a:off x="762001" y="533400"/>
            <a:ext cx="3716866" cy="609600"/>
          </a:xfrm>
          <a:prstGeom prst="rect">
            <a:avLst/>
          </a:prstGeom>
          <a:noFill/>
          <a:ln>
            <a:noFill/>
          </a:ln>
        </p:spPr>
        <p:txBody>
          <a:bodyPr anchorCtr="0" anchor="b" bIns="45700" lIns="91425" spcFirstLastPara="1" rIns="91425" wrap="square" tIns="45700"/>
          <a:lstStyle>
            <a:lvl1pPr indent="-228600" lvl="0" marL="457200" algn="l">
              <a:spcBef>
                <a:spcPts val="480"/>
              </a:spcBef>
              <a:spcAft>
                <a:spcPts val="0"/>
              </a:spcAft>
              <a:buSzPts val="1920"/>
              <a:buNone/>
              <a:defRPr b="0" sz="2400" cap="none">
                <a:solidFill>
                  <a:schemeClr val="lt1"/>
                </a:solidFill>
              </a:defRPr>
            </a:lvl1pPr>
            <a:lvl2pPr indent="-228600" lvl="1" marL="914400" algn="l">
              <a:spcBef>
                <a:spcPts val="600"/>
              </a:spcBef>
              <a:spcAft>
                <a:spcPts val="0"/>
              </a:spcAft>
              <a:buSzPts val="1600"/>
              <a:buNone/>
              <a:defRPr b="1" sz="2000"/>
            </a:lvl2pPr>
            <a:lvl3pPr indent="-228600" lvl="2" marL="1371600" algn="l">
              <a:spcBef>
                <a:spcPts val="600"/>
              </a:spcBef>
              <a:spcAft>
                <a:spcPts val="0"/>
              </a:spcAft>
              <a:buSzPts val="1440"/>
              <a:buNone/>
              <a:defRPr b="1" sz="1800"/>
            </a:lvl3pPr>
            <a:lvl4pPr indent="-228600" lvl="3" marL="1828800" algn="l">
              <a:spcBef>
                <a:spcPts val="600"/>
              </a:spcBef>
              <a:spcAft>
                <a:spcPts val="0"/>
              </a:spcAft>
              <a:buSzPts val="1280"/>
              <a:buNone/>
              <a:defRPr b="1" sz="1600"/>
            </a:lvl4pPr>
            <a:lvl5pPr indent="-228600" lvl="4" marL="2286000" algn="l">
              <a:spcBef>
                <a:spcPts val="600"/>
              </a:spcBef>
              <a:spcAft>
                <a:spcPts val="0"/>
              </a:spcAft>
              <a:buSzPts val="1280"/>
              <a:buNone/>
              <a:defRPr b="1" sz="1600"/>
            </a:lvl5pPr>
            <a:lvl6pPr indent="-228600" lvl="5" marL="2743200" algn="l">
              <a:spcBef>
                <a:spcPts val="600"/>
              </a:spcBef>
              <a:spcAft>
                <a:spcPts val="0"/>
              </a:spcAft>
              <a:buSzPts val="1280"/>
              <a:buNone/>
              <a:defRPr b="1" sz="1600"/>
            </a:lvl6pPr>
            <a:lvl7pPr indent="-228600" lvl="6" marL="3200400" algn="l">
              <a:spcBef>
                <a:spcPts val="600"/>
              </a:spcBef>
              <a:spcAft>
                <a:spcPts val="0"/>
              </a:spcAft>
              <a:buSzPts val="1280"/>
              <a:buNone/>
              <a:defRPr b="1" sz="1600"/>
            </a:lvl7pPr>
            <a:lvl8pPr indent="-228600" lvl="7" marL="3657600" algn="l">
              <a:spcBef>
                <a:spcPts val="600"/>
              </a:spcBef>
              <a:spcAft>
                <a:spcPts val="0"/>
              </a:spcAft>
              <a:buSzPts val="1280"/>
              <a:buNone/>
              <a:defRPr b="1" sz="1600"/>
            </a:lvl8pPr>
            <a:lvl9pPr indent="-228600" lvl="8" marL="4114800" algn="l">
              <a:spcBef>
                <a:spcPts val="600"/>
              </a:spcBef>
              <a:spcAft>
                <a:spcPts val="600"/>
              </a:spcAft>
              <a:buSzPts val="1280"/>
              <a:buNone/>
              <a:defRPr b="1" sz="1600"/>
            </a:lvl9pPr>
          </a:lstStyle>
          <a:p/>
        </p:txBody>
      </p:sp>
      <p:sp>
        <p:nvSpPr>
          <p:cNvPr id="60" name="Google Shape;60;p7"/>
          <p:cNvSpPr txBox="1"/>
          <p:nvPr>
            <p:ph idx="2" type="body"/>
          </p:nvPr>
        </p:nvSpPr>
        <p:spPr>
          <a:xfrm>
            <a:off x="533399" y="1143000"/>
            <a:ext cx="3945467" cy="3158067"/>
          </a:xfrm>
          <a:prstGeom prst="rect">
            <a:avLst/>
          </a:prstGeom>
          <a:noFill/>
          <a:ln>
            <a:noFill/>
          </a:ln>
        </p:spPr>
        <p:txBody>
          <a:bodyPr anchorCtr="0" anchor="t" bIns="45700" lIns="91425" spcFirstLastPara="1" rIns="91425" wrap="square" tIns="45700"/>
          <a:lstStyle>
            <a:lvl1pPr indent="-320040" lvl="0" marL="457200" algn="l">
              <a:spcBef>
                <a:spcPts val="360"/>
              </a:spcBef>
              <a:spcAft>
                <a:spcPts val="0"/>
              </a:spcAft>
              <a:buSzPts val="1440"/>
              <a:buChar char="▶"/>
              <a:defRPr/>
            </a:lvl1pPr>
            <a:lvl2pPr indent="-320040" lvl="1" marL="914400" algn="l">
              <a:spcBef>
                <a:spcPts val="600"/>
              </a:spcBef>
              <a:spcAft>
                <a:spcPts val="0"/>
              </a:spcAft>
              <a:buSzPts val="1440"/>
              <a:buChar char="▶"/>
              <a:defRPr/>
            </a:lvl2pPr>
            <a:lvl3pPr indent="-320039" lvl="2" marL="1371600" algn="l">
              <a:spcBef>
                <a:spcPts val="600"/>
              </a:spcBef>
              <a:spcAft>
                <a:spcPts val="0"/>
              </a:spcAft>
              <a:buSzPts val="1440"/>
              <a:buChar char="▶"/>
              <a:defRPr/>
            </a:lvl3pPr>
            <a:lvl4pPr indent="-320039" lvl="3" marL="1828800" algn="l">
              <a:spcBef>
                <a:spcPts val="600"/>
              </a:spcBef>
              <a:spcAft>
                <a:spcPts val="0"/>
              </a:spcAft>
              <a:buSzPts val="1440"/>
              <a:buChar char="▶"/>
              <a:defRPr/>
            </a:lvl4pPr>
            <a:lvl5pPr indent="-320039" lvl="4" marL="2286000" algn="l">
              <a:spcBef>
                <a:spcPts val="600"/>
              </a:spcBef>
              <a:spcAft>
                <a:spcPts val="0"/>
              </a:spcAft>
              <a:buSzPts val="1440"/>
              <a:buChar char="▶"/>
              <a:defRPr/>
            </a:lvl5pPr>
            <a:lvl6pPr indent="-320039" lvl="5" marL="2743200" algn="l">
              <a:spcBef>
                <a:spcPts val="600"/>
              </a:spcBef>
              <a:spcAft>
                <a:spcPts val="0"/>
              </a:spcAft>
              <a:buSzPts val="1440"/>
              <a:buChar char="▶"/>
              <a:defRPr/>
            </a:lvl6pPr>
            <a:lvl7pPr indent="-320039" lvl="6" marL="3200400" algn="l">
              <a:spcBef>
                <a:spcPts val="600"/>
              </a:spcBef>
              <a:spcAft>
                <a:spcPts val="0"/>
              </a:spcAft>
              <a:buSzPts val="1440"/>
              <a:buChar char="▶"/>
              <a:defRPr/>
            </a:lvl7pPr>
            <a:lvl8pPr indent="-320040" lvl="7" marL="3657600" algn="l">
              <a:spcBef>
                <a:spcPts val="600"/>
              </a:spcBef>
              <a:spcAft>
                <a:spcPts val="0"/>
              </a:spcAft>
              <a:buSzPts val="1440"/>
              <a:buChar char="▶"/>
              <a:defRPr/>
            </a:lvl8pPr>
            <a:lvl9pPr indent="-320040" lvl="8" marL="4114800" algn="l">
              <a:spcBef>
                <a:spcPts val="600"/>
              </a:spcBef>
              <a:spcAft>
                <a:spcPts val="600"/>
              </a:spcAft>
              <a:buSzPts val="1440"/>
              <a:buChar char="▶"/>
              <a:defRPr/>
            </a:lvl9pPr>
          </a:lstStyle>
          <a:p/>
        </p:txBody>
      </p:sp>
      <p:sp>
        <p:nvSpPr>
          <p:cNvPr id="61" name="Google Shape;61;p7"/>
          <p:cNvSpPr txBox="1"/>
          <p:nvPr>
            <p:ph idx="3" type="body"/>
          </p:nvPr>
        </p:nvSpPr>
        <p:spPr>
          <a:xfrm>
            <a:off x="4855016" y="566738"/>
            <a:ext cx="3764051" cy="576262"/>
          </a:xfrm>
          <a:prstGeom prst="rect">
            <a:avLst/>
          </a:prstGeom>
          <a:noFill/>
          <a:ln>
            <a:noFill/>
          </a:ln>
        </p:spPr>
        <p:txBody>
          <a:bodyPr anchorCtr="0" anchor="b" bIns="45700" lIns="91425" spcFirstLastPara="1" rIns="91425" wrap="square" tIns="45700"/>
          <a:lstStyle>
            <a:lvl1pPr indent="-228600" lvl="0" marL="457200" algn="l">
              <a:spcBef>
                <a:spcPts val="480"/>
              </a:spcBef>
              <a:spcAft>
                <a:spcPts val="0"/>
              </a:spcAft>
              <a:buSzPts val="1920"/>
              <a:buNone/>
              <a:defRPr b="0" sz="2400" cap="none">
                <a:solidFill>
                  <a:schemeClr val="lt1"/>
                </a:solidFill>
              </a:defRPr>
            </a:lvl1pPr>
            <a:lvl2pPr indent="-228600" lvl="1" marL="914400" algn="l">
              <a:spcBef>
                <a:spcPts val="600"/>
              </a:spcBef>
              <a:spcAft>
                <a:spcPts val="0"/>
              </a:spcAft>
              <a:buSzPts val="1600"/>
              <a:buNone/>
              <a:defRPr b="1" sz="2000"/>
            </a:lvl2pPr>
            <a:lvl3pPr indent="-228600" lvl="2" marL="1371600" algn="l">
              <a:spcBef>
                <a:spcPts val="600"/>
              </a:spcBef>
              <a:spcAft>
                <a:spcPts val="0"/>
              </a:spcAft>
              <a:buSzPts val="1440"/>
              <a:buNone/>
              <a:defRPr b="1" sz="1800"/>
            </a:lvl3pPr>
            <a:lvl4pPr indent="-228600" lvl="3" marL="1828800" algn="l">
              <a:spcBef>
                <a:spcPts val="600"/>
              </a:spcBef>
              <a:spcAft>
                <a:spcPts val="0"/>
              </a:spcAft>
              <a:buSzPts val="1280"/>
              <a:buNone/>
              <a:defRPr b="1" sz="1600"/>
            </a:lvl4pPr>
            <a:lvl5pPr indent="-228600" lvl="4" marL="2286000" algn="l">
              <a:spcBef>
                <a:spcPts val="600"/>
              </a:spcBef>
              <a:spcAft>
                <a:spcPts val="0"/>
              </a:spcAft>
              <a:buSzPts val="1280"/>
              <a:buNone/>
              <a:defRPr b="1" sz="1600"/>
            </a:lvl5pPr>
            <a:lvl6pPr indent="-228600" lvl="5" marL="2743200" algn="l">
              <a:spcBef>
                <a:spcPts val="600"/>
              </a:spcBef>
              <a:spcAft>
                <a:spcPts val="0"/>
              </a:spcAft>
              <a:buSzPts val="1280"/>
              <a:buNone/>
              <a:defRPr b="1" sz="1600"/>
            </a:lvl6pPr>
            <a:lvl7pPr indent="-228600" lvl="6" marL="3200400" algn="l">
              <a:spcBef>
                <a:spcPts val="600"/>
              </a:spcBef>
              <a:spcAft>
                <a:spcPts val="0"/>
              </a:spcAft>
              <a:buSzPts val="1280"/>
              <a:buNone/>
              <a:defRPr b="1" sz="1600"/>
            </a:lvl7pPr>
            <a:lvl8pPr indent="-228600" lvl="7" marL="3657600" algn="l">
              <a:spcBef>
                <a:spcPts val="600"/>
              </a:spcBef>
              <a:spcAft>
                <a:spcPts val="0"/>
              </a:spcAft>
              <a:buSzPts val="1280"/>
              <a:buNone/>
              <a:defRPr b="1" sz="1600"/>
            </a:lvl8pPr>
            <a:lvl9pPr indent="-228600" lvl="8" marL="4114800" algn="l">
              <a:spcBef>
                <a:spcPts val="600"/>
              </a:spcBef>
              <a:spcAft>
                <a:spcPts val="600"/>
              </a:spcAft>
              <a:buSzPts val="1280"/>
              <a:buNone/>
              <a:defRPr b="1" sz="1600"/>
            </a:lvl9pPr>
          </a:lstStyle>
          <a:p/>
        </p:txBody>
      </p:sp>
      <p:sp>
        <p:nvSpPr>
          <p:cNvPr id="62" name="Google Shape;62;p7"/>
          <p:cNvSpPr txBox="1"/>
          <p:nvPr>
            <p:ph idx="4" type="body"/>
          </p:nvPr>
        </p:nvSpPr>
        <p:spPr>
          <a:xfrm>
            <a:off x="4662362" y="1143000"/>
            <a:ext cx="3956705" cy="3149600"/>
          </a:xfrm>
          <a:prstGeom prst="rect">
            <a:avLst/>
          </a:prstGeom>
          <a:noFill/>
          <a:ln>
            <a:noFill/>
          </a:ln>
        </p:spPr>
        <p:txBody>
          <a:bodyPr anchorCtr="0" anchor="t" bIns="45700" lIns="91425" spcFirstLastPara="1" rIns="91425" wrap="square" tIns="45700"/>
          <a:lstStyle>
            <a:lvl1pPr indent="-320040" lvl="0" marL="457200" algn="l">
              <a:spcBef>
                <a:spcPts val="360"/>
              </a:spcBef>
              <a:spcAft>
                <a:spcPts val="0"/>
              </a:spcAft>
              <a:buSzPts val="1440"/>
              <a:buChar char="▶"/>
              <a:defRPr/>
            </a:lvl1pPr>
            <a:lvl2pPr indent="-320040" lvl="1" marL="914400" algn="l">
              <a:spcBef>
                <a:spcPts val="600"/>
              </a:spcBef>
              <a:spcAft>
                <a:spcPts val="0"/>
              </a:spcAft>
              <a:buSzPts val="1440"/>
              <a:buChar char="▶"/>
              <a:defRPr/>
            </a:lvl2pPr>
            <a:lvl3pPr indent="-320039" lvl="2" marL="1371600" algn="l">
              <a:spcBef>
                <a:spcPts val="600"/>
              </a:spcBef>
              <a:spcAft>
                <a:spcPts val="0"/>
              </a:spcAft>
              <a:buSzPts val="1440"/>
              <a:buChar char="▶"/>
              <a:defRPr/>
            </a:lvl3pPr>
            <a:lvl4pPr indent="-320039" lvl="3" marL="1828800" algn="l">
              <a:spcBef>
                <a:spcPts val="600"/>
              </a:spcBef>
              <a:spcAft>
                <a:spcPts val="0"/>
              </a:spcAft>
              <a:buSzPts val="1440"/>
              <a:buChar char="▶"/>
              <a:defRPr/>
            </a:lvl4pPr>
            <a:lvl5pPr indent="-320039" lvl="4" marL="2286000" algn="l">
              <a:spcBef>
                <a:spcPts val="600"/>
              </a:spcBef>
              <a:spcAft>
                <a:spcPts val="0"/>
              </a:spcAft>
              <a:buSzPts val="1440"/>
              <a:buChar char="▶"/>
              <a:defRPr/>
            </a:lvl5pPr>
            <a:lvl6pPr indent="-320039" lvl="5" marL="2743200" algn="l">
              <a:spcBef>
                <a:spcPts val="600"/>
              </a:spcBef>
              <a:spcAft>
                <a:spcPts val="0"/>
              </a:spcAft>
              <a:buSzPts val="1440"/>
              <a:buChar char="▶"/>
              <a:defRPr/>
            </a:lvl6pPr>
            <a:lvl7pPr indent="-320039" lvl="6" marL="3200400" algn="l">
              <a:spcBef>
                <a:spcPts val="600"/>
              </a:spcBef>
              <a:spcAft>
                <a:spcPts val="0"/>
              </a:spcAft>
              <a:buSzPts val="1440"/>
              <a:buChar char="▶"/>
              <a:defRPr/>
            </a:lvl7pPr>
            <a:lvl8pPr indent="-320040" lvl="7" marL="3657600" algn="l">
              <a:spcBef>
                <a:spcPts val="600"/>
              </a:spcBef>
              <a:spcAft>
                <a:spcPts val="0"/>
              </a:spcAft>
              <a:buSzPts val="1440"/>
              <a:buChar char="▶"/>
              <a:defRPr/>
            </a:lvl8pPr>
            <a:lvl9pPr indent="-320040" lvl="8" marL="4114800" algn="l">
              <a:spcBef>
                <a:spcPts val="600"/>
              </a:spcBef>
              <a:spcAft>
                <a:spcPts val="600"/>
              </a:spcAft>
              <a:buSzPts val="1440"/>
              <a:buChar char="▶"/>
              <a:defRPr/>
            </a:lvl9pPr>
          </a:lstStyle>
          <a:p/>
        </p:txBody>
      </p:sp>
      <p:sp>
        <p:nvSpPr>
          <p:cNvPr id="63" name="Google Shape;63;p7"/>
          <p:cNvSpPr txBox="1"/>
          <p:nvPr>
            <p:ph idx="10" type="dt"/>
          </p:nvPr>
        </p:nvSpPr>
        <p:spPr>
          <a:xfrm>
            <a:off x="7430245" y="6172203"/>
            <a:ext cx="1200463" cy="365125"/>
          </a:xfrm>
          <a:prstGeom prst="rect">
            <a:avLst/>
          </a:prstGeom>
          <a:noFill/>
          <a:ln>
            <a:noFill/>
          </a:ln>
        </p:spPr>
        <p:txBody>
          <a:bodyPr anchorCtr="0" anchor="t"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7"/>
          <p:cNvSpPr txBox="1"/>
          <p:nvPr>
            <p:ph idx="11" type="ftr"/>
          </p:nvPr>
        </p:nvSpPr>
        <p:spPr>
          <a:xfrm>
            <a:off x="533400" y="6172200"/>
            <a:ext cx="5811724" cy="365125"/>
          </a:xfrm>
          <a:prstGeom prst="rect">
            <a:avLst/>
          </a:prstGeom>
          <a:noFill/>
          <a:ln>
            <a:noFill/>
          </a:ln>
        </p:spPr>
        <p:txBody>
          <a:bodyPr anchorCtr="0" anchor="t"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7"/>
          <p:cNvSpPr txBox="1"/>
          <p:nvPr>
            <p:ph idx="12" type="sldNum"/>
          </p:nvPr>
        </p:nvSpPr>
        <p:spPr>
          <a:xfrm>
            <a:off x="7774426" y="5578478"/>
            <a:ext cx="856907" cy="669925"/>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66" name="Shape 66"/>
        <p:cNvGrpSpPr/>
        <p:nvPr/>
      </p:nvGrpSpPr>
      <p:grpSpPr>
        <a:xfrm>
          <a:off x="0" y="0"/>
          <a:ext cx="0" cy="0"/>
          <a:chOff x="0" y="0"/>
          <a:chExt cx="0" cy="0"/>
        </a:xfrm>
      </p:grpSpPr>
      <p:sp>
        <p:nvSpPr>
          <p:cNvPr id="67" name="Google Shape;67;p8"/>
          <p:cNvSpPr txBox="1"/>
          <p:nvPr>
            <p:ph type="title"/>
          </p:nvPr>
        </p:nvSpPr>
        <p:spPr>
          <a:xfrm>
            <a:off x="533400" y="4495800"/>
            <a:ext cx="6554867" cy="1524000"/>
          </a:xfrm>
          <a:prstGeom prst="rect">
            <a:avLst/>
          </a:prstGeom>
          <a:noFill/>
          <a:ln>
            <a:noFill/>
          </a:ln>
        </p:spPr>
        <p:txBody>
          <a:bodyPr anchorCtr="0" anchor="ctr" bIns="45700" lIns="91425" spcFirstLastPara="1" rIns="91425" wrap="square" tIns="45700"/>
          <a:lstStyle>
            <a:lvl1pPr lvl="0" algn="l">
              <a:spcBef>
                <a:spcPts val="0"/>
              </a:spcBef>
              <a:spcAft>
                <a:spcPts val="0"/>
              </a:spcAft>
              <a:buClr>
                <a:schemeClr val="lt1"/>
              </a:buClr>
              <a:buSzPts val="3200"/>
              <a:buFont typeface="Century Gothic"/>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8"/>
          <p:cNvSpPr txBox="1"/>
          <p:nvPr>
            <p:ph idx="10" type="dt"/>
          </p:nvPr>
        </p:nvSpPr>
        <p:spPr>
          <a:xfrm>
            <a:off x="7430245" y="6172203"/>
            <a:ext cx="1200463" cy="365125"/>
          </a:xfrm>
          <a:prstGeom prst="rect">
            <a:avLst/>
          </a:prstGeom>
          <a:noFill/>
          <a:ln>
            <a:noFill/>
          </a:ln>
        </p:spPr>
        <p:txBody>
          <a:bodyPr anchorCtr="0" anchor="t"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8"/>
          <p:cNvSpPr txBox="1"/>
          <p:nvPr>
            <p:ph idx="11" type="ftr"/>
          </p:nvPr>
        </p:nvSpPr>
        <p:spPr>
          <a:xfrm>
            <a:off x="533400" y="6172200"/>
            <a:ext cx="5811724" cy="365125"/>
          </a:xfrm>
          <a:prstGeom prst="rect">
            <a:avLst/>
          </a:prstGeom>
          <a:noFill/>
          <a:ln>
            <a:noFill/>
          </a:ln>
        </p:spPr>
        <p:txBody>
          <a:bodyPr anchorCtr="0" anchor="t"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8"/>
          <p:cNvSpPr txBox="1"/>
          <p:nvPr>
            <p:ph idx="12" type="sldNum"/>
          </p:nvPr>
        </p:nvSpPr>
        <p:spPr>
          <a:xfrm>
            <a:off x="7774426" y="5578478"/>
            <a:ext cx="856907" cy="669925"/>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71" name="Shape 71"/>
        <p:cNvGrpSpPr/>
        <p:nvPr/>
      </p:nvGrpSpPr>
      <p:grpSpPr>
        <a:xfrm>
          <a:off x="0" y="0"/>
          <a:ext cx="0" cy="0"/>
          <a:chOff x="0" y="0"/>
          <a:chExt cx="0" cy="0"/>
        </a:xfrm>
      </p:grpSpPr>
      <p:sp>
        <p:nvSpPr>
          <p:cNvPr id="72" name="Google Shape;72;p9"/>
          <p:cNvSpPr txBox="1"/>
          <p:nvPr>
            <p:ph type="title"/>
          </p:nvPr>
        </p:nvSpPr>
        <p:spPr>
          <a:xfrm>
            <a:off x="5418667" y="533400"/>
            <a:ext cx="3200400" cy="1524000"/>
          </a:xfrm>
          <a:prstGeom prst="rect">
            <a:avLst/>
          </a:prstGeom>
          <a:noFill/>
          <a:ln>
            <a:noFill/>
          </a:ln>
        </p:spPr>
        <p:txBody>
          <a:bodyPr anchorCtr="0" anchor="b" bIns="45700" lIns="91425" spcFirstLastPara="1" rIns="91425" wrap="square" tIns="45700"/>
          <a:lstStyle>
            <a:lvl1pPr lvl="0" algn="l">
              <a:spcBef>
                <a:spcPts val="0"/>
              </a:spcBef>
              <a:spcAft>
                <a:spcPts val="0"/>
              </a:spcAft>
              <a:buClr>
                <a:schemeClr val="lt1"/>
              </a:buClr>
              <a:buSzPts val="2000"/>
              <a:buFont typeface="Century Gothic"/>
              <a:buNone/>
              <a:defRPr b="0"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9"/>
          <p:cNvSpPr txBox="1"/>
          <p:nvPr>
            <p:ph idx="1" type="body"/>
          </p:nvPr>
        </p:nvSpPr>
        <p:spPr>
          <a:xfrm>
            <a:off x="533399" y="533400"/>
            <a:ext cx="4438755" cy="5486400"/>
          </a:xfrm>
          <a:prstGeom prst="rect">
            <a:avLst/>
          </a:prstGeom>
          <a:noFill/>
          <a:ln>
            <a:noFill/>
          </a:ln>
        </p:spPr>
        <p:txBody>
          <a:bodyPr anchorCtr="0" anchor="ctr" bIns="45700" lIns="91425" spcFirstLastPara="1" rIns="91425" wrap="square" tIns="45700"/>
          <a:lstStyle>
            <a:lvl1pPr indent="-320040" lvl="0" marL="457200" algn="l">
              <a:spcBef>
                <a:spcPts val="360"/>
              </a:spcBef>
              <a:spcAft>
                <a:spcPts val="0"/>
              </a:spcAft>
              <a:buSzPts val="1440"/>
              <a:buChar char="▶"/>
              <a:defRPr/>
            </a:lvl1pPr>
            <a:lvl2pPr indent="-320040" lvl="1" marL="914400" algn="l">
              <a:spcBef>
                <a:spcPts val="600"/>
              </a:spcBef>
              <a:spcAft>
                <a:spcPts val="0"/>
              </a:spcAft>
              <a:buSzPts val="1440"/>
              <a:buChar char="▶"/>
              <a:defRPr/>
            </a:lvl2pPr>
            <a:lvl3pPr indent="-320039" lvl="2" marL="1371600" algn="l">
              <a:spcBef>
                <a:spcPts val="600"/>
              </a:spcBef>
              <a:spcAft>
                <a:spcPts val="0"/>
              </a:spcAft>
              <a:buSzPts val="1440"/>
              <a:buChar char="▶"/>
              <a:defRPr/>
            </a:lvl3pPr>
            <a:lvl4pPr indent="-320039" lvl="3" marL="1828800" algn="l">
              <a:spcBef>
                <a:spcPts val="600"/>
              </a:spcBef>
              <a:spcAft>
                <a:spcPts val="0"/>
              </a:spcAft>
              <a:buSzPts val="1440"/>
              <a:buChar char="▶"/>
              <a:defRPr/>
            </a:lvl4pPr>
            <a:lvl5pPr indent="-320039" lvl="4" marL="2286000" algn="l">
              <a:spcBef>
                <a:spcPts val="600"/>
              </a:spcBef>
              <a:spcAft>
                <a:spcPts val="0"/>
              </a:spcAft>
              <a:buSzPts val="1440"/>
              <a:buChar char="▶"/>
              <a:defRPr/>
            </a:lvl5pPr>
            <a:lvl6pPr indent="-320039" lvl="5" marL="2743200" algn="l">
              <a:spcBef>
                <a:spcPts val="600"/>
              </a:spcBef>
              <a:spcAft>
                <a:spcPts val="0"/>
              </a:spcAft>
              <a:buSzPts val="1440"/>
              <a:buChar char="▶"/>
              <a:defRPr/>
            </a:lvl6pPr>
            <a:lvl7pPr indent="-320039" lvl="6" marL="3200400" algn="l">
              <a:spcBef>
                <a:spcPts val="600"/>
              </a:spcBef>
              <a:spcAft>
                <a:spcPts val="0"/>
              </a:spcAft>
              <a:buSzPts val="1440"/>
              <a:buChar char="▶"/>
              <a:defRPr/>
            </a:lvl7pPr>
            <a:lvl8pPr indent="-320040" lvl="7" marL="3657600" algn="l">
              <a:spcBef>
                <a:spcPts val="600"/>
              </a:spcBef>
              <a:spcAft>
                <a:spcPts val="0"/>
              </a:spcAft>
              <a:buSzPts val="1440"/>
              <a:buChar char="▶"/>
              <a:defRPr/>
            </a:lvl8pPr>
            <a:lvl9pPr indent="-320040" lvl="8" marL="4114800" algn="l">
              <a:spcBef>
                <a:spcPts val="600"/>
              </a:spcBef>
              <a:spcAft>
                <a:spcPts val="600"/>
              </a:spcAft>
              <a:buSzPts val="1440"/>
              <a:buChar char="▶"/>
              <a:defRPr/>
            </a:lvl9pPr>
          </a:lstStyle>
          <a:p/>
        </p:txBody>
      </p:sp>
      <p:sp>
        <p:nvSpPr>
          <p:cNvPr id="74" name="Google Shape;74;p9"/>
          <p:cNvSpPr txBox="1"/>
          <p:nvPr>
            <p:ph idx="2" type="body"/>
          </p:nvPr>
        </p:nvSpPr>
        <p:spPr>
          <a:xfrm>
            <a:off x="5418667" y="2209802"/>
            <a:ext cx="3200400" cy="2091267"/>
          </a:xfrm>
          <a:prstGeom prst="rect">
            <a:avLst/>
          </a:prstGeom>
          <a:noFill/>
          <a:ln>
            <a:noFill/>
          </a:ln>
        </p:spPr>
        <p:txBody>
          <a:bodyPr anchorCtr="0" anchor="t" bIns="45700" lIns="91425" spcFirstLastPara="1" rIns="91425" wrap="square" tIns="45700"/>
          <a:lstStyle>
            <a:lvl1pPr indent="-228600" lvl="0" marL="457200" algn="l">
              <a:spcBef>
                <a:spcPts val="320"/>
              </a:spcBef>
              <a:spcAft>
                <a:spcPts val="0"/>
              </a:spcAft>
              <a:buSzPts val="1280"/>
              <a:buNone/>
              <a:defRPr sz="1600"/>
            </a:lvl1pPr>
            <a:lvl2pPr indent="-228600" lvl="1" marL="914400" algn="l">
              <a:spcBef>
                <a:spcPts val="600"/>
              </a:spcBef>
              <a:spcAft>
                <a:spcPts val="0"/>
              </a:spcAft>
              <a:buSzPts val="960"/>
              <a:buNone/>
              <a:defRPr sz="1200"/>
            </a:lvl2pPr>
            <a:lvl3pPr indent="-228600" lvl="2" marL="1371600" algn="l">
              <a:spcBef>
                <a:spcPts val="600"/>
              </a:spcBef>
              <a:spcAft>
                <a:spcPts val="0"/>
              </a:spcAft>
              <a:buSzPts val="800"/>
              <a:buNone/>
              <a:defRPr sz="1000"/>
            </a:lvl3pPr>
            <a:lvl4pPr indent="-228600" lvl="3" marL="1828800" algn="l">
              <a:spcBef>
                <a:spcPts val="600"/>
              </a:spcBef>
              <a:spcAft>
                <a:spcPts val="0"/>
              </a:spcAft>
              <a:buSzPts val="720"/>
              <a:buNone/>
              <a:defRPr sz="900"/>
            </a:lvl4pPr>
            <a:lvl5pPr indent="-228600" lvl="4" marL="2286000" algn="l">
              <a:spcBef>
                <a:spcPts val="600"/>
              </a:spcBef>
              <a:spcAft>
                <a:spcPts val="0"/>
              </a:spcAft>
              <a:buSzPts val="720"/>
              <a:buNone/>
              <a:defRPr sz="900"/>
            </a:lvl5pPr>
            <a:lvl6pPr indent="-228600" lvl="5" marL="2743200" algn="l">
              <a:spcBef>
                <a:spcPts val="600"/>
              </a:spcBef>
              <a:spcAft>
                <a:spcPts val="0"/>
              </a:spcAft>
              <a:buSzPts val="720"/>
              <a:buNone/>
              <a:defRPr sz="900"/>
            </a:lvl6pPr>
            <a:lvl7pPr indent="-228600" lvl="6" marL="3200400" algn="l">
              <a:spcBef>
                <a:spcPts val="600"/>
              </a:spcBef>
              <a:spcAft>
                <a:spcPts val="0"/>
              </a:spcAft>
              <a:buSzPts val="720"/>
              <a:buNone/>
              <a:defRPr sz="900"/>
            </a:lvl7pPr>
            <a:lvl8pPr indent="-228600" lvl="7" marL="3657600" algn="l">
              <a:spcBef>
                <a:spcPts val="600"/>
              </a:spcBef>
              <a:spcAft>
                <a:spcPts val="0"/>
              </a:spcAft>
              <a:buSzPts val="720"/>
              <a:buNone/>
              <a:defRPr sz="900"/>
            </a:lvl8pPr>
            <a:lvl9pPr indent="-228600" lvl="8" marL="4114800" algn="l">
              <a:spcBef>
                <a:spcPts val="600"/>
              </a:spcBef>
              <a:spcAft>
                <a:spcPts val="600"/>
              </a:spcAft>
              <a:buSzPts val="720"/>
              <a:buNone/>
              <a:defRPr sz="900"/>
            </a:lvl9pPr>
          </a:lstStyle>
          <a:p/>
        </p:txBody>
      </p:sp>
      <p:sp>
        <p:nvSpPr>
          <p:cNvPr id="75" name="Google Shape;75;p9"/>
          <p:cNvSpPr txBox="1"/>
          <p:nvPr>
            <p:ph idx="10" type="dt"/>
          </p:nvPr>
        </p:nvSpPr>
        <p:spPr>
          <a:xfrm>
            <a:off x="7430245" y="6172203"/>
            <a:ext cx="1200463" cy="365125"/>
          </a:xfrm>
          <a:prstGeom prst="rect">
            <a:avLst/>
          </a:prstGeom>
          <a:noFill/>
          <a:ln>
            <a:noFill/>
          </a:ln>
        </p:spPr>
        <p:txBody>
          <a:bodyPr anchorCtr="0" anchor="t"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9"/>
          <p:cNvSpPr txBox="1"/>
          <p:nvPr>
            <p:ph idx="11" type="ftr"/>
          </p:nvPr>
        </p:nvSpPr>
        <p:spPr>
          <a:xfrm>
            <a:off x="533400" y="6172200"/>
            <a:ext cx="5811724" cy="365125"/>
          </a:xfrm>
          <a:prstGeom prst="rect">
            <a:avLst/>
          </a:prstGeom>
          <a:noFill/>
          <a:ln>
            <a:noFill/>
          </a:ln>
        </p:spPr>
        <p:txBody>
          <a:bodyPr anchorCtr="0" anchor="t"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9"/>
          <p:cNvSpPr txBox="1"/>
          <p:nvPr>
            <p:ph idx="12" type="sldNum"/>
          </p:nvPr>
        </p:nvSpPr>
        <p:spPr>
          <a:xfrm>
            <a:off x="7774426" y="5578478"/>
            <a:ext cx="856907" cy="669925"/>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78" name="Shape 78"/>
        <p:cNvGrpSpPr/>
        <p:nvPr/>
      </p:nvGrpSpPr>
      <p:grpSpPr>
        <a:xfrm>
          <a:off x="0" y="0"/>
          <a:ext cx="0" cy="0"/>
          <a:chOff x="0" y="0"/>
          <a:chExt cx="0" cy="0"/>
        </a:xfrm>
      </p:grpSpPr>
      <p:sp>
        <p:nvSpPr>
          <p:cNvPr id="79" name="Google Shape;79;p10"/>
          <p:cNvSpPr txBox="1"/>
          <p:nvPr>
            <p:ph type="title"/>
          </p:nvPr>
        </p:nvSpPr>
        <p:spPr>
          <a:xfrm>
            <a:off x="4495800" y="1447800"/>
            <a:ext cx="3563258" cy="1143000"/>
          </a:xfrm>
          <a:prstGeom prst="rect">
            <a:avLst/>
          </a:prstGeom>
          <a:noFill/>
          <a:ln>
            <a:noFill/>
          </a:ln>
        </p:spPr>
        <p:txBody>
          <a:bodyPr anchorCtr="0" anchor="b" bIns="45700" lIns="91425" spcFirstLastPara="1" rIns="91425" wrap="square" tIns="45700"/>
          <a:lstStyle>
            <a:lvl1pPr lvl="0" algn="l">
              <a:spcBef>
                <a:spcPts val="0"/>
              </a:spcBef>
              <a:spcAft>
                <a:spcPts val="0"/>
              </a:spcAft>
              <a:buClr>
                <a:schemeClr val="lt1"/>
              </a:buClr>
              <a:buSzPts val="2400"/>
              <a:buFont typeface="Century Gothic"/>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0"/>
          <p:cNvSpPr/>
          <p:nvPr>
            <p:ph idx="2" type="pic"/>
          </p:nvPr>
        </p:nvSpPr>
        <p:spPr>
          <a:xfrm>
            <a:off x="762000" y="914400"/>
            <a:ext cx="3280974" cy="4800600"/>
          </a:xfrm>
          <a:prstGeom prst="snip2DiagRect">
            <a:avLst>
              <a:gd fmla="val 10815" name="adj1"/>
              <a:gd fmla="val 0" name="adj2"/>
            </a:avLst>
          </a:prstGeom>
          <a:noFill/>
          <a:ln cap="flat" cmpd="sng" w="15875">
            <a:solidFill>
              <a:schemeClr val="lt1">
                <a:alpha val="40000"/>
              </a:schemeClr>
            </a:solidFill>
            <a:prstDash val="solid"/>
            <a:round/>
            <a:headEnd len="sm" w="sm" type="none"/>
            <a:tailEnd len="sm" w="sm" type="none"/>
          </a:ln>
        </p:spPr>
        <p:txBody>
          <a:bodyPr anchorCtr="0" anchor="t" bIns="45700" lIns="91425" spcFirstLastPara="1" rIns="91425" wrap="square" tIns="45700"/>
          <a:lstStyle>
            <a:lvl1pPr lvl="0" marR="0" rtl="0" algn="ctr">
              <a:spcBef>
                <a:spcPts val="32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1pPr>
            <a:lvl2pPr lvl="1"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2pPr>
            <a:lvl3pPr lvl="2"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3pPr>
            <a:lvl4pPr lvl="3"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4pPr>
            <a:lvl5pPr lvl="4"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5pPr>
            <a:lvl6pPr lvl="5"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6pPr>
            <a:lvl7pPr lvl="6"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7pPr>
            <a:lvl8pPr lvl="7"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8pPr>
            <a:lvl9pPr lvl="8" marR="0" rtl="0" algn="l">
              <a:spcBef>
                <a:spcPts val="600"/>
              </a:spcBef>
              <a:spcAft>
                <a:spcPts val="60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9pPr>
          </a:lstStyle>
          <a:p/>
        </p:txBody>
      </p:sp>
      <p:sp>
        <p:nvSpPr>
          <p:cNvPr id="81" name="Google Shape;81;p10"/>
          <p:cNvSpPr txBox="1"/>
          <p:nvPr>
            <p:ph idx="1" type="body"/>
          </p:nvPr>
        </p:nvSpPr>
        <p:spPr>
          <a:xfrm>
            <a:off x="4496027" y="2743200"/>
            <a:ext cx="3564223" cy="2082800"/>
          </a:xfrm>
          <a:prstGeom prst="rect">
            <a:avLst/>
          </a:prstGeom>
          <a:noFill/>
          <a:ln>
            <a:noFill/>
          </a:ln>
        </p:spPr>
        <p:txBody>
          <a:bodyPr anchorCtr="0" anchor="t" bIns="45700" lIns="91425" spcFirstLastPara="1" rIns="91425" wrap="square" tIns="45700"/>
          <a:lstStyle>
            <a:lvl1pPr indent="-228600" lvl="0" marL="457200" algn="l">
              <a:spcBef>
                <a:spcPts val="360"/>
              </a:spcBef>
              <a:spcAft>
                <a:spcPts val="0"/>
              </a:spcAft>
              <a:buSzPts val="1440"/>
              <a:buNone/>
              <a:defRPr sz="1800"/>
            </a:lvl1pPr>
            <a:lvl2pPr indent="-228600" lvl="1" marL="914400" algn="l">
              <a:spcBef>
                <a:spcPts val="600"/>
              </a:spcBef>
              <a:spcAft>
                <a:spcPts val="0"/>
              </a:spcAft>
              <a:buSzPts val="960"/>
              <a:buNone/>
              <a:defRPr sz="1200"/>
            </a:lvl2pPr>
            <a:lvl3pPr indent="-228600" lvl="2" marL="1371600" algn="l">
              <a:spcBef>
                <a:spcPts val="600"/>
              </a:spcBef>
              <a:spcAft>
                <a:spcPts val="0"/>
              </a:spcAft>
              <a:buSzPts val="800"/>
              <a:buNone/>
              <a:defRPr sz="1000"/>
            </a:lvl3pPr>
            <a:lvl4pPr indent="-228600" lvl="3" marL="1828800" algn="l">
              <a:spcBef>
                <a:spcPts val="600"/>
              </a:spcBef>
              <a:spcAft>
                <a:spcPts val="0"/>
              </a:spcAft>
              <a:buSzPts val="720"/>
              <a:buNone/>
              <a:defRPr sz="900"/>
            </a:lvl4pPr>
            <a:lvl5pPr indent="-228600" lvl="4" marL="2286000" algn="l">
              <a:spcBef>
                <a:spcPts val="600"/>
              </a:spcBef>
              <a:spcAft>
                <a:spcPts val="0"/>
              </a:spcAft>
              <a:buSzPts val="720"/>
              <a:buNone/>
              <a:defRPr sz="900"/>
            </a:lvl5pPr>
            <a:lvl6pPr indent="-228600" lvl="5" marL="2743200" algn="l">
              <a:spcBef>
                <a:spcPts val="600"/>
              </a:spcBef>
              <a:spcAft>
                <a:spcPts val="0"/>
              </a:spcAft>
              <a:buSzPts val="720"/>
              <a:buNone/>
              <a:defRPr sz="900"/>
            </a:lvl6pPr>
            <a:lvl7pPr indent="-228600" lvl="6" marL="3200400" algn="l">
              <a:spcBef>
                <a:spcPts val="600"/>
              </a:spcBef>
              <a:spcAft>
                <a:spcPts val="0"/>
              </a:spcAft>
              <a:buSzPts val="720"/>
              <a:buNone/>
              <a:defRPr sz="900"/>
            </a:lvl7pPr>
            <a:lvl8pPr indent="-228600" lvl="7" marL="3657600" algn="l">
              <a:spcBef>
                <a:spcPts val="600"/>
              </a:spcBef>
              <a:spcAft>
                <a:spcPts val="0"/>
              </a:spcAft>
              <a:buSzPts val="720"/>
              <a:buNone/>
              <a:defRPr sz="900"/>
            </a:lvl8pPr>
            <a:lvl9pPr indent="-228600" lvl="8" marL="4114800" algn="l">
              <a:spcBef>
                <a:spcPts val="600"/>
              </a:spcBef>
              <a:spcAft>
                <a:spcPts val="600"/>
              </a:spcAft>
              <a:buSzPts val="720"/>
              <a:buNone/>
              <a:defRPr sz="900"/>
            </a:lvl9pPr>
          </a:lstStyle>
          <a:p/>
        </p:txBody>
      </p:sp>
      <p:sp>
        <p:nvSpPr>
          <p:cNvPr id="82" name="Google Shape;82;p10"/>
          <p:cNvSpPr txBox="1"/>
          <p:nvPr>
            <p:ph idx="10" type="dt"/>
          </p:nvPr>
        </p:nvSpPr>
        <p:spPr>
          <a:xfrm>
            <a:off x="7430245" y="6172203"/>
            <a:ext cx="1200463" cy="365125"/>
          </a:xfrm>
          <a:prstGeom prst="rect">
            <a:avLst/>
          </a:prstGeom>
          <a:noFill/>
          <a:ln>
            <a:noFill/>
          </a:ln>
        </p:spPr>
        <p:txBody>
          <a:bodyPr anchorCtr="0" anchor="t"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0"/>
          <p:cNvSpPr txBox="1"/>
          <p:nvPr>
            <p:ph idx="11" type="ftr"/>
          </p:nvPr>
        </p:nvSpPr>
        <p:spPr>
          <a:xfrm>
            <a:off x="533400" y="6172200"/>
            <a:ext cx="5811724" cy="365125"/>
          </a:xfrm>
          <a:prstGeom prst="rect">
            <a:avLst/>
          </a:prstGeom>
          <a:noFill/>
          <a:ln>
            <a:noFill/>
          </a:ln>
        </p:spPr>
        <p:txBody>
          <a:bodyPr anchorCtr="0" anchor="t"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0"/>
          <p:cNvSpPr txBox="1"/>
          <p:nvPr>
            <p:ph idx="12" type="sldNum"/>
          </p:nvPr>
        </p:nvSpPr>
        <p:spPr>
          <a:xfrm>
            <a:off x="7774426" y="5578478"/>
            <a:ext cx="856907" cy="669925"/>
          </a:xfrm>
          <a:prstGeom prst="rect">
            <a:avLst/>
          </a:prstGeom>
          <a:noFill/>
          <a:ln>
            <a:noFill/>
          </a:ln>
        </p:spPr>
        <p:txBody>
          <a:bodyPr anchorCtr="0" anchor="b"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18" Type="http://schemas.openxmlformats.org/officeDocument/2006/relationships/theme" Target="../theme/theme3.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7.xml"/><Relationship Id="rId10" Type="http://schemas.openxmlformats.org/officeDocument/2006/relationships/slideLayout" Target="../slideLayouts/slideLayout26.xml"/><Relationship Id="rId13" Type="http://schemas.openxmlformats.org/officeDocument/2006/relationships/theme" Target="../theme/theme2.xml"/><Relationship Id="rId12" Type="http://schemas.openxmlformats.org/officeDocument/2006/relationships/slideLayout" Target="../slideLayouts/slideLayout28.xml"/><Relationship Id="rId1" Type="http://schemas.openxmlformats.org/officeDocument/2006/relationships/image" Target="../media/image1.jpg"/><Relationship Id="rId2" Type="http://schemas.openxmlformats.org/officeDocument/2006/relationships/slideLayout" Target="../slideLayouts/slideLayout18.xml"/><Relationship Id="rId3" Type="http://schemas.openxmlformats.org/officeDocument/2006/relationships/slideLayout" Target="../slideLayouts/slideLayout19.xml"/><Relationship Id="rId4" Type="http://schemas.openxmlformats.org/officeDocument/2006/relationships/slideLayout" Target="../slideLayouts/slideLayout20.xml"/><Relationship Id="rId9" Type="http://schemas.openxmlformats.org/officeDocument/2006/relationships/slideLayout" Target="../slideLayouts/slideLayout25.xml"/><Relationship Id="rId5" Type="http://schemas.openxmlformats.org/officeDocument/2006/relationships/slideLayout" Target="../slideLayouts/slideLayout21.xml"/><Relationship Id="rId6" Type="http://schemas.openxmlformats.org/officeDocument/2006/relationships/slideLayout" Target="../slideLayouts/slideLayout22.xml"/><Relationship Id="rId7" Type="http://schemas.openxmlformats.org/officeDocument/2006/relationships/slideLayout" Target="../slideLayouts/slideLayout23.xml"/><Relationship Id="rId8"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62D2EF"/>
            </a:gs>
            <a:gs pos="10000">
              <a:srgbClr val="62D2EF"/>
            </a:gs>
            <a:gs pos="100000">
              <a:srgbClr val="05578D"/>
            </a:gs>
          </a:gsLst>
          <a:lin ang="6120000" scaled="0"/>
        </a:gradFill>
      </p:bgPr>
    </p:bg>
    <p:spTree>
      <p:nvGrpSpPr>
        <p:cNvPr id="10" name="Shape 10"/>
        <p:cNvGrpSpPr/>
        <p:nvPr/>
      </p:nvGrpSpPr>
      <p:grpSpPr>
        <a:xfrm>
          <a:off x="0" y="0"/>
          <a:ext cx="0" cy="0"/>
          <a:chOff x="0" y="0"/>
          <a:chExt cx="0" cy="0"/>
        </a:xfrm>
      </p:grpSpPr>
      <p:grpSp>
        <p:nvGrpSpPr>
          <p:cNvPr id="11" name="Google Shape;11;p1"/>
          <p:cNvGrpSpPr/>
          <p:nvPr/>
        </p:nvGrpSpPr>
        <p:grpSpPr>
          <a:xfrm>
            <a:off x="6670675" y="3894667"/>
            <a:ext cx="2470456" cy="2658533"/>
            <a:chOff x="6687077" y="3259666"/>
            <a:chExt cx="2981857" cy="3208867"/>
          </a:xfrm>
        </p:grpSpPr>
        <p:cxnSp>
          <p:nvCxnSpPr>
            <p:cNvPr id="12" name="Google Shape;12;p1"/>
            <p:cNvCxnSpPr/>
            <p:nvPr/>
          </p:nvCxnSpPr>
          <p:spPr>
            <a:xfrm flipH="1">
              <a:off x="8756120" y="3259666"/>
              <a:ext cx="912814" cy="912812"/>
            </a:xfrm>
            <a:prstGeom prst="straightConnector1">
              <a:avLst/>
            </a:prstGeom>
            <a:noFill/>
            <a:ln cap="flat" cmpd="sng" w="9525">
              <a:solidFill>
                <a:schemeClr val="lt1"/>
              </a:solidFill>
              <a:prstDash val="solid"/>
              <a:round/>
              <a:headEnd len="sm" w="sm" type="none"/>
              <a:tailEnd len="sm" w="sm" type="none"/>
            </a:ln>
          </p:spPr>
        </p:cxnSp>
        <p:cxnSp>
          <p:nvCxnSpPr>
            <p:cNvPr id="13" name="Google Shape;13;p1"/>
            <p:cNvCxnSpPr/>
            <p:nvPr/>
          </p:nvCxnSpPr>
          <p:spPr>
            <a:xfrm flipH="1">
              <a:off x="6687077" y="3486677"/>
              <a:ext cx="2981857" cy="2981856"/>
            </a:xfrm>
            <a:prstGeom prst="straightConnector1">
              <a:avLst/>
            </a:prstGeom>
            <a:noFill/>
            <a:ln cap="flat" cmpd="sng" w="9525">
              <a:solidFill>
                <a:schemeClr val="lt1"/>
              </a:solidFill>
              <a:prstDash val="solid"/>
              <a:round/>
              <a:headEnd len="sm" w="sm" type="none"/>
              <a:tailEnd len="sm" w="sm" type="none"/>
            </a:ln>
          </p:spPr>
        </p:cxnSp>
        <p:cxnSp>
          <p:nvCxnSpPr>
            <p:cNvPr id="14" name="Google Shape;14;p1"/>
            <p:cNvCxnSpPr/>
            <p:nvPr/>
          </p:nvCxnSpPr>
          <p:spPr>
            <a:xfrm flipH="1">
              <a:off x="7772400" y="3581400"/>
              <a:ext cx="1896534" cy="1896533"/>
            </a:xfrm>
            <a:prstGeom prst="straightConnector1">
              <a:avLst/>
            </a:prstGeom>
            <a:noFill/>
            <a:ln cap="flat" cmpd="sng" w="9525">
              <a:solidFill>
                <a:schemeClr val="lt1"/>
              </a:solidFill>
              <a:prstDash val="solid"/>
              <a:round/>
              <a:headEnd len="sm" w="sm" type="none"/>
              <a:tailEnd len="sm" w="sm" type="none"/>
            </a:ln>
          </p:spPr>
        </p:cxnSp>
        <p:cxnSp>
          <p:nvCxnSpPr>
            <p:cNvPr id="15" name="Google Shape;15;p1"/>
            <p:cNvCxnSpPr/>
            <p:nvPr/>
          </p:nvCxnSpPr>
          <p:spPr>
            <a:xfrm flipH="1">
              <a:off x="7923214" y="3433394"/>
              <a:ext cx="1739738" cy="1739740"/>
            </a:xfrm>
            <a:prstGeom prst="straightConnector1">
              <a:avLst/>
            </a:prstGeom>
            <a:noFill/>
            <a:ln cap="flat" cmpd="sng" w="28575">
              <a:solidFill>
                <a:schemeClr val="lt1"/>
              </a:solidFill>
              <a:prstDash val="solid"/>
              <a:round/>
              <a:headEnd len="sm" w="sm" type="none"/>
              <a:tailEnd len="sm" w="sm" type="none"/>
            </a:ln>
          </p:spPr>
        </p:cxnSp>
        <p:cxnSp>
          <p:nvCxnSpPr>
            <p:cNvPr id="16" name="Google Shape;16;p1"/>
            <p:cNvCxnSpPr/>
            <p:nvPr/>
          </p:nvCxnSpPr>
          <p:spPr>
            <a:xfrm flipH="1">
              <a:off x="8398935" y="3985317"/>
              <a:ext cx="1264017" cy="1264016"/>
            </a:xfrm>
            <a:prstGeom prst="straightConnector1">
              <a:avLst/>
            </a:prstGeom>
            <a:noFill/>
            <a:ln cap="flat" cmpd="sng" w="28575">
              <a:solidFill>
                <a:schemeClr val="lt1"/>
              </a:solidFill>
              <a:prstDash val="solid"/>
              <a:round/>
              <a:headEnd len="sm" w="sm" type="none"/>
              <a:tailEnd len="sm" w="sm" type="none"/>
            </a:ln>
          </p:spPr>
        </p:cxnSp>
      </p:grpSp>
      <p:sp>
        <p:nvSpPr>
          <p:cNvPr id="17" name="Google Shape;17;p1"/>
          <p:cNvSpPr txBox="1"/>
          <p:nvPr>
            <p:ph type="title"/>
          </p:nvPr>
        </p:nvSpPr>
        <p:spPr>
          <a:xfrm>
            <a:off x="533400" y="4495800"/>
            <a:ext cx="6554867" cy="15240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Clr>
                <a:schemeClr val="lt1"/>
              </a:buClr>
              <a:buSzPts val="3200"/>
              <a:buFont typeface="Century Gothic"/>
              <a:buNone/>
              <a:defRPr b="0" i="0" sz="3200" u="none" cap="none" strike="noStrike">
                <a:solidFill>
                  <a:schemeClr val="lt1"/>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8" name="Google Shape;18;p1"/>
          <p:cNvSpPr txBox="1"/>
          <p:nvPr>
            <p:ph idx="1" type="body"/>
          </p:nvPr>
        </p:nvSpPr>
        <p:spPr>
          <a:xfrm>
            <a:off x="533400" y="533401"/>
            <a:ext cx="6554867" cy="3767670"/>
          </a:xfrm>
          <a:prstGeom prst="rect">
            <a:avLst/>
          </a:prstGeom>
          <a:noFill/>
          <a:ln>
            <a:noFill/>
          </a:ln>
        </p:spPr>
        <p:txBody>
          <a:bodyPr anchorCtr="0" anchor="ctr" bIns="45700" lIns="91425" spcFirstLastPara="1" rIns="91425" wrap="square" tIns="45700"/>
          <a:lstStyle>
            <a:lvl1pPr indent="-330200" lvl="0" marL="457200" marR="0" rtl="0" algn="l">
              <a:spcBef>
                <a:spcPts val="400"/>
              </a:spcBef>
              <a:spcAft>
                <a:spcPts val="0"/>
              </a:spcAft>
              <a:buClr>
                <a:schemeClr val="lt1"/>
              </a:buClr>
              <a:buSzPts val="1600"/>
              <a:buFont typeface="Noto Sans Symbols"/>
              <a:buChar char="▶"/>
              <a:defRPr b="0" i="0" sz="2000" u="none" cap="none" strike="noStrike">
                <a:solidFill>
                  <a:srgbClr val="0F486F"/>
                </a:solidFill>
                <a:latin typeface="Century Gothic"/>
                <a:ea typeface="Century Gothic"/>
                <a:cs typeface="Century Gothic"/>
                <a:sym typeface="Century Gothic"/>
              </a:defRPr>
            </a:lvl1pPr>
            <a:lvl2pPr indent="-320040" lvl="1" marL="914400" marR="0" rtl="0" algn="l">
              <a:spcBef>
                <a:spcPts val="600"/>
              </a:spcBef>
              <a:spcAft>
                <a:spcPts val="0"/>
              </a:spcAft>
              <a:buClr>
                <a:schemeClr val="lt1"/>
              </a:buClr>
              <a:buSzPts val="1440"/>
              <a:buFont typeface="Noto Sans Symbols"/>
              <a:buChar char="▶"/>
              <a:defRPr b="0" i="0" sz="1800" u="none" cap="none" strike="noStrike">
                <a:solidFill>
                  <a:srgbClr val="0F486F"/>
                </a:solidFill>
                <a:latin typeface="Century Gothic"/>
                <a:ea typeface="Century Gothic"/>
                <a:cs typeface="Century Gothic"/>
                <a:sym typeface="Century Gothic"/>
              </a:defRPr>
            </a:lvl2pPr>
            <a:lvl3pPr indent="-309880" lvl="2" marL="1371600" marR="0" rtl="0" algn="l">
              <a:spcBef>
                <a:spcPts val="600"/>
              </a:spcBef>
              <a:spcAft>
                <a:spcPts val="0"/>
              </a:spcAft>
              <a:buClr>
                <a:schemeClr val="lt1"/>
              </a:buClr>
              <a:buSzPts val="1280"/>
              <a:buFont typeface="Noto Sans Symbols"/>
              <a:buChar char="▶"/>
              <a:defRPr b="0" i="0" sz="1600" u="none" cap="none" strike="noStrike">
                <a:solidFill>
                  <a:srgbClr val="0F486F"/>
                </a:solidFill>
                <a:latin typeface="Century Gothic"/>
                <a:ea typeface="Century Gothic"/>
                <a:cs typeface="Century Gothic"/>
                <a:sym typeface="Century Gothic"/>
              </a:defRPr>
            </a:lvl3pPr>
            <a:lvl4pPr indent="-299719" lvl="3" marL="1828800" marR="0" rtl="0" algn="l">
              <a:spcBef>
                <a:spcPts val="600"/>
              </a:spcBef>
              <a:spcAft>
                <a:spcPts val="0"/>
              </a:spcAft>
              <a:buClr>
                <a:schemeClr val="lt1"/>
              </a:buClr>
              <a:buSzPts val="1120"/>
              <a:buFont typeface="Noto Sans Symbols"/>
              <a:buChar char="▶"/>
              <a:defRPr b="0" i="0" sz="1400" u="none" cap="none" strike="noStrike">
                <a:solidFill>
                  <a:srgbClr val="0F486F"/>
                </a:solidFill>
                <a:latin typeface="Century Gothic"/>
                <a:ea typeface="Century Gothic"/>
                <a:cs typeface="Century Gothic"/>
                <a:sym typeface="Century Gothic"/>
              </a:defRPr>
            </a:lvl4pPr>
            <a:lvl5pPr indent="-299720" lvl="4" marL="2286000" marR="0" rtl="0" algn="l">
              <a:spcBef>
                <a:spcPts val="600"/>
              </a:spcBef>
              <a:spcAft>
                <a:spcPts val="0"/>
              </a:spcAft>
              <a:buClr>
                <a:schemeClr val="lt1"/>
              </a:buClr>
              <a:buSzPts val="1120"/>
              <a:buFont typeface="Noto Sans Symbols"/>
              <a:buChar char="▶"/>
              <a:defRPr b="0" i="0" sz="1400" u="none" cap="none" strike="noStrike">
                <a:solidFill>
                  <a:srgbClr val="0F486F"/>
                </a:solidFill>
                <a:latin typeface="Century Gothic"/>
                <a:ea typeface="Century Gothic"/>
                <a:cs typeface="Century Gothic"/>
                <a:sym typeface="Century Gothic"/>
              </a:defRPr>
            </a:lvl5pPr>
            <a:lvl6pPr indent="-299720" lvl="5" marL="2743200" marR="0" rtl="0" algn="l">
              <a:spcBef>
                <a:spcPts val="600"/>
              </a:spcBef>
              <a:spcAft>
                <a:spcPts val="0"/>
              </a:spcAft>
              <a:buClr>
                <a:schemeClr val="lt1"/>
              </a:buClr>
              <a:buSzPts val="1120"/>
              <a:buFont typeface="Noto Sans Symbols"/>
              <a:buChar char="▶"/>
              <a:defRPr b="0" i="0" sz="1400" u="none" cap="none" strike="noStrike">
                <a:solidFill>
                  <a:srgbClr val="0F486F"/>
                </a:solidFill>
                <a:latin typeface="Century Gothic"/>
                <a:ea typeface="Century Gothic"/>
                <a:cs typeface="Century Gothic"/>
                <a:sym typeface="Century Gothic"/>
              </a:defRPr>
            </a:lvl6pPr>
            <a:lvl7pPr indent="-299720" lvl="6" marL="3200400" marR="0" rtl="0" algn="l">
              <a:spcBef>
                <a:spcPts val="600"/>
              </a:spcBef>
              <a:spcAft>
                <a:spcPts val="0"/>
              </a:spcAft>
              <a:buClr>
                <a:schemeClr val="lt1"/>
              </a:buClr>
              <a:buSzPts val="1120"/>
              <a:buFont typeface="Noto Sans Symbols"/>
              <a:buChar char="▶"/>
              <a:defRPr b="0" i="0" sz="1400" u="none" cap="none" strike="noStrike">
                <a:solidFill>
                  <a:srgbClr val="0F486F"/>
                </a:solidFill>
                <a:latin typeface="Century Gothic"/>
                <a:ea typeface="Century Gothic"/>
                <a:cs typeface="Century Gothic"/>
                <a:sym typeface="Century Gothic"/>
              </a:defRPr>
            </a:lvl7pPr>
            <a:lvl8pPr indent="-299720" lvl="7" marL="3657600" marR="0" rtl="0" algn="l">
              <a:spcBef>
                <a:spcPts val="600"/>
              </a:spcBef>
              <a:spcAft>
                <a:spcPts val="0"/>
              </a:spcAft>
              <a:buClr>
                <a:schemeClr val="lt1"/>
              </a:buClr>
              <a:buSzPts val="1120"/>
              <a:buFont typeface="Noto Sans Symbols"/>
              <a:buChar char="▶"/>
              <a:defRPr b="0" i="0" sz="1400" u="none" cap="none" strike="noStrike">
                <a:solidFill>
                  <a:srgbClr val="0F486F"/>
                </a:solidFill>
                <a:latin typeface="Century Gothic"/>
                <a:ea typeface="Century Gothic"/>
                <a:cs typeface="Century Gothic"/>
                <a:sym typeface="Century Gothic"/>
              </a:defRPr>
            </a:lvl8pPr>
            <a:lvl9pPr indent="-299720" lvl="8" marL="4114800" marR="0" rtl="0" algn="l">
              <a:spcBef>
                <a:spcPts val="600"/>
              </a:spcBef>
              <a:spcAft>
                <a:spcPts val="600"/>
              </a:spcAft>
              <a:buClr>
                <a:schemeClr val="lt1"/>
              </a:buClr>
              <a:buSzPts val="1120"/>
              <a:buFont typeface="Noto Sans Symbols"/>
              <a:buChar char="▶"/>
              <a:defRPr b="0" i="0" sz="1400" u="none" cap="none" strike="noStrike">
                <a:solidFill>
                  <a:srgbClr val="0F486F"/>
                </a:solidFill>
                <a:latin typeface="Century Gothic"/>
                <a:ea typeface="Century Gothic"/>
                <a:cs typeface="Century Gothic"/>
                <a:sym typeface="Century Gothic"/>
              </a:defRPr>
            </a:lvl9pPr>
          </a:lstStyle>
          <a:p/>
        </p:txBody>
      </p:sp>
      <p:sp>
        <p:nvSpPr>
          <p:cNvPr id="19" name="Google Shape;19;p1"/>
          <p:cNvSpPr txBox="1"/>
          <p:nvPr>
            <p:ph idx="10" type="dt"/>
          </p:nvPr>
        </p:nvSpPr>
        <p:spPr>
          <a:xfrm>
            <a:off x="7430245" y="6172203"/>
            <a:ext cx="1200463" cy="365125"/>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b="0" i="0" sz="1000" u="none" cap="none" strike="noStrike">
                <a:solidFill>
                  <a:srgbClr val="09304A"/>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0" name="Google Shape;20;p1"/>
          <p:cNvSpPr txBox="1"/>
          <p:nvPr>
            <p:ph idx="11" type="ftr"/>
          </p:nvPr>
        </p:nvSpPr>
        <p:spPr>
          <a:xfrm>
            <a:off x="533400" y="6172200"/>
            <a:ext cx="5811724"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000" u="none" cap="none" strike="noStrike">
                <a:solidFill>
                  <a:srgbClr val="09304A"/>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1" name="Google Shape;21;p1"/>
          <p:cNvSpPr txBox="1"/>
          <p:nvPr>
            <p:ph idx="12" type="sldNum"/>
          </p:nvPr>
        </p:nvSpPr>
        <p:spPr>
          <a:xfrm>
            <a:off x="7774426" y="5578478"/>
            <a:ext cx="856907" cy="669925"/>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spcAft>
                <a:spcPts val="0"/>
              </a:spcAft>
              <a:buNone/>
              <a:defRPr b="0" i="0" sz="2800" u="none" cap="none" strike="noStrike">
                <a:solidFill>
                  <a:srgbClr val="09304A"/>
                </a:solidFill>
                <a:latin typeface="Century Gothic"/>
                <a:ea typeface="Century Gothic"/>
                <a:cs typeface="Century Gothic"/>
                <a:sym typeface="Century Gothic"/>
              </a:defRPr>
            </a:lvl1pPr>
            <a:lvl2pPr indent="0" lvl="1" marL="0" marR="0" rtl="0" algn="r">
              <a:spcBef>
                <a:spcPts val="0"/>
              </a:spcBef>
              <a:spcAft>
                <a:spcPts val="0"/>
              </a:spcAft>
              <a:buNone/>
              <a:defRPr b="0" i="0" sz="2800" u="none" cap="none" strike="noStrike">
                <a:solidFill>
                  <a:srgbClr val="09304A"/>
                </a:solidFill>
                <a:latin typeface="Century Gothic"/>
                <a:ea typeface="Century Gothic"/>
                <a:cs typeface="Century Gothic"/>
                <a:sym typeface="Century Gothic"/>
              </a:defRPr>
            </a:lvl2pPr>
            <a:lvl3pPr indent="0" lvl="2" marL="0" marR="0" rtl="0" algn="r">
              <a:spcBef>
                <a:spcPts val="0"/>
              </a:spcBef>
              <a:spcAft>
                <a:spcPts val="0"/>
              </a:spcAft>
              <a:buNone/>
              <a:defRPr b="0" i="0" sz="2800" u="none" cap="none" strike="noStrike">
                <a:solidFill>
                  <a:srgbClr val="09304A"/>
                </a:solidFill>
                <a:latin typeface="Century Gothic"/>
                <a:ea typeface="Century Gothic"/>
                <a:cs typeface="Century Gothic"/>
                <a:sym typeface="Century Gothic"/>
              </a:defRPr>
            </a:lvl3pPr>
            <a:lvl4pPr indent="0" lvl="3" marL="0" marR="0" rtl="0" algn="r">
              <a:spcBef>
                <a:spcPts val="0"/>
              </a:spcBef>
              <a:spcAft>
                <a:spcPts val="0"/>
              </a:spcAft>
              <a:buNone/>
              <a:defRPr b="0" i="0" sz="2800" u="none" cap="none" strike="noStrike">
                <a:solidFill>
                  <a:srgbClr val="09304A"/>
                </a:solidFill>
                <a:latin typeface="Century Gothic"/>
                <a:ea typeface="Century Gothic"/>
                <a:cs typeface="Century Gothic"/>
                <a:sym typeface="Century Gothic"/>
              </a:defRPr>
            </a:lvl4pPr>
            <a:lvl5pPr indent="0" lvl="4" marL="0" marR="0" rtl="0" algn="r">
              <a:spcBef>
                <a:spcPts val="0"/>
              </a:spcBef>
              <a:spcAft>
                <a:spcPts val="0"/>
              </a:spcAft>
              <a:buNone/>
              <a:defRPr b="0" i="0" sz="2800" u="none" cap="none" strike="noStrike">
                <a:solidFill>
                  <a:srgbClr val="09304A"/>
                </a:solidFill>
                <a:latin typeface="Century Gothic"/>
                <a:ea typeface="Century Gothic"/>
                <a:cs typeface="Century Gothic"/>
                <a:sym typeface="Century Gothic"/>
              </a:defRPr>
            </a:lvl5pPr>
            <a:lvl6pPr indent="0" lvl="5" marL="0" marR="0" rtl="0" algn="r">
              <a:spcBef>
                <a:spcPts val="0"/>
              </a:spcBef>
              <a:spcAft>
                <a:spcPts val="0"/>
              </a:spcAft>
              <a:buNone/>
              <a:defRPr b="0" i="0" sz="2800" u="none" cap="none" strike="noStrike">
                <a:solidFill>
                  <a:srgbClr val="09304A"/>
                </a:solidFill>
                <a:latin typeface="Century Gothic"/>
                <a:ea typeface="Century Gothic"/>
                <a:cs typeface="Century Gothic"/>
                <a:sym typeface="Century Gothic"/>
              </a:defRPr>
            </a:lvl6pPr>
            <a:lvl7pPr indent="0" lvl="6" marL="0" marR="0" rtl="0" algn="r">
              <a:spcBef>
                <a:spcPts val="0"/>
              </a:spcBef>
              <a:spcAft>
                <a:spcPts val="0"/>
              </a:spcAft>
              <a:buNone/>
              <a:defRPr b="0" i="0" sz="2800" u="none" cap="none" strike="noStrike">
                <a:solidFill>
                  <a:srgbClr val="09304A"/>
                </a:solidFill>
                <a:latin typeface="Century Gothic"/>
                <a:ea typeface="Century Gothic"/>
                <a:cs typeface="Century Gothic"/>
                <a:sym typeface="Century Gothic"/>
              </a:defRPr>
            </a:lvl7pPr>
            <a:lvl8pPr indent="0" lvl="7" marL="0" marR="0" rtl="0" algn="r">
              <a:spcBef>
                <a:spcPts val="0"/>
              </a:spcBef>
              <a:spcAft>
                <a:spcPts val="0"/>
              </a:spcAft>
              <a:buNone/>
              <a:defRPr b="0" i="0" sz="2800" u="none" cap="none" strike="noStrike">
                <a:solidFill>
                  <a:srgbClr val="09304A"/>
                </a:solidFill>
                <a:latin typeface="Century Gothic"/>
                <a:ea typeface="Century Gothic"/>
                <a:cs typeface="Century Gothic"/>
                <a:sym typeface="Century Gothic"/>
              </a:defRPr>
            </a:lvl8pPr>
            <a:lvl9pPr indent="0" lvl="8" marL="0" marR="0" rtl="0" algn="r">
              <a:spcBef>
                <a:spcPts val="0"/>
              </a:spcBef>
              <a:spcAft>
                <a:spcPts val="0"/>
              </a:spcAft>
              <a:buNone/>
              <a:defRPr b="0" i="0" sz="2800" u="none" cap="none" strike="noStrike">
                <a:solidFill>
                  <a:srgbClr val="09304A"/>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141" name="Shape 141"/>
        <p:cNvGrpSpPr/>
        <p:nvPr/>
      </p:nvGrpSpPr>
      <p:grpSpPr>
        <a:xfrm>
          <a:off x="0" y="0"/>
          <a:ext cx="0" cy="0"/>
          <a:chOff x="0" y="0"/>
          <a:chExt cx="0" cy="0"/>
        </a:xfrm>
      </p:grpSpPr>
      <p:sp>
        <p:nvSpPr>
          <p:cNvPr id="142" name="Google Shape;142;p19"/>
          <p:cNvSpPr/>
          <p:nvPr/>
        </p:nvSpPr>
        <p:spPr>
          <a:xfrm>
            <a:off x="727075" y="1062038"/>
            <a:ext cx="4600575" cy="3978275"/>
          </a:xfrm>
          <a:prstGeom prst="rect">
            <a:avLst/>
          </a:prstGeom>
          <a:solidFill>
            <a:srgbClr val="2F1E12"/>
          </a:solidFill>
          <a:ln>
            <a:noFill/>
          </a:ln>
          <a:effectLst>
            <a:outerShdw rotWithShape="0" algn="ctr" dir="7190756" dist="25318">
              <a:srgbClr val="000000">
                <a:alpha val="44705"/>
              </a:srgbClr>
            </a:outerShdw>
          </a:effectLst>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800"/>
              <a:buFont typeface="Times New Roman"/>
              <a:buNone/>
            </a:pPr>
            <a:r>
              <a:t/>
            </a:r>
            <a:endParaRPr b="0" i="0" sz="1800" u="none" cap="none" strike="noStrike">
              <a:solidFill>
                <a:schemeClr val="lt1"/>
              </a:solidFill>
              <a:latin typeface="Arial"/>
              <a:ea typeface="Arial"/>
              <a:cs typeface="Arial"/>
              <a:sym typeface="Arial"/>
            </a:endParaRPr>
          </a:p>
        </p:txBody>
      </p:sp>
      <p:sp>
        <p:nvSpPr>
          <p:cNvPr id="143" name="Google Shape;143;p19"/>
          <p:cNvSpPr txBox="1"/>
          <p:nvPr>
            <p:ph type="title"/>
          </p:nvPr>
        </p:nvSpPr>
        <p:spPr>
          <a:xfrm>
            <a:off x="457200" y="304800"/>
            <a:ext cx="8228013" cy="1141413"/>
          </a:xfrm>
          <a:prstGeom prst="rect">
            <a:avLst/>
          </a:prstGeom>
          <a:noFill/>
          <a:ln>
            <a:noFill/>
          </a:ln>
        </p:spPr>
        <p:txBody>
          <a:bodyPr anchorCtr="0" anchor="b" bIns="46800" lIns="90000" spcFirstLastPara="1" rIns="90000" wrap="square" tIns="46800"/>
          <a:lstStyle>
            <a:lvl1pPr lvl="0" marR="0" rtl="0" algn="ctr">
              <a:spcBef>
                <a:spcPts val="0"/>
              </a:spcBef>
              <a:spcAft>
                <a:spcPts val="0"/>
              </a:spcAft>
              <a:buSzPts val="1400"/>
              <a:buNone/>
              <a:defRPr b="1" i="0" sz="4800" u="none" cap="none" strike="noStrike">
                <a:solidFill>
                  <a:srgbClr val="7F4A25"/>
                </a:solidFill>
                <a:latin typeface="Candara"/>
                <a:ea typeface="Candara"/>
                <a:cs typeface="Candara"/>
                <a:sym typeface="Candara"/>
              </a:defRPr>
            </a:lvl1pPr>
            <a:lvl2pPr lvl="1" marR="0" rtl="0" algn="ctr">
              <a:spcBef>
                <a:spcPts val="0"/>
              </a:spcBef>
              <a:spcAft>
                <a:spcPts val="0"/>
              </a:spcAft>
              <a:buSzPts val="1400"/>
              <a:buNone/>
              <a:defRPr b="1" i="0" sz="4800" u="none" cap="none" strike="noStrike">
                <a:solidFill>
                  <a:srgbClr val="7F4A25"/>
                </a:solidFill>
                <a:latin typeface="Candara"/>
                <a:ea typeface="Candara"/>
                <a:cs typeface="Candara"/>
                <a:sym typeface="Candara"/>
              </a:defRPr>
            </a:lvl2pPr>
            <a:lvl3pPr lvl="2" marR="0" rtl="0" algn="ctr">
              <a:spcBef>
                <a:spcPts val="0"/>
              </a:spcBef>
              <a:spcAft>
                <a:spcPts val="0"/>
              </a:spcAft>
              <a:buSzPts val="1400"/>
              <a:buNone/>
              <a:defRPr b="1" i="0" sz="4800" u="none" cap="none" strike="noStrike">
                <a:solidFill>
                  <a:srgbClr val="7F4A25"/>
                </a:solidFill>
                <a:latin typeface="Candara"/>
                <a:ea typeface="Candara"/>
                <a:cs typeface="Candara"/>
                <a:sym typeface="Candara"/>
              </a:defRPr>
            </a:lvl3pPr>
            <a:lvl4pPr lvl="3" marR="0" rtl="0" algn="ctr">
              <a:spcBef>
                <a:spcPts val="0"/>
              </a:spcBef>
              <a:spcAft>
                <a:spcPts val="0"/>
              </a:spcAft>
              <a:buSzPts val="1400"/>
              <a:buNone/>
              <a:defRPr b="1" i="0" sz="4800" u="none" cap="none" strike="noStrike">
                <a:solidFill>
                  <a:srgbClr val="7F4A25"/>
                </a:solidFill>
                <a:latin typeface="Candara"/>
                <a:ea typeface="Candara"/>
                <a:cs typeface="Candara"/>
                <a:sym typeface="Candara"/>
              </a:defRPr>
            </a:lvl4pPr>
            <a:lvl5pPr lvl="4" marR="0" rtl="0" algn="ctr">
              <a:spcBef>
                <a:spcPts val="0"/>
              </a:spcBef>
              <a:spcAft>
                <a:spcPts val="0"/>
              </a:spcAft>
              <a:buSzPts val="1400"/>
              <a:buNone/>
              <a:defRPr b="1" i="0" sz="4800" u="none" cap="none" strike="noStrike">
                <a:solidFill>
                  <a:srgbClr val="7F4A25"/>
                </a:solidFill>
                <a:latin typeface="Candara"/>
                <a:ea typeface="Candara"/>
                <a:cs typeface="Candara"/>
                <a:sym typeface="Candara"/>
              </a:defRPr>
            </a:lvl5pPr>
            <a:lvl6pPr lvl="5" marR="0" rtl="0" algn="ctr">
              <a:spcBef>
                <a:spcPts val="0"/>
              </a:spcBef>
              <a:spcAft>
                <a:spcPts val="0"/>
              </a:spcAft>
              <a:buSzPts val="1400"/>
              <a:buNone/>
              <a:defRPr b="1" i="0" sz="4800" u="none" cap="none" strike="noStrike">
                <a:solidFill>
                  <a:srgbClr val="7F4A25"/>
                </a:solidFill>
                <a:latin typeface="Candara"/>
                <a:ea typeface="Candara"/>
                <a:cs typeface="Candara"/>
                <a:sym typeface="Candara"/>
              </a:defRPr>
            </a:lvl6pPr>
            <a:lvl7pPr lvl="6" marR="0" rtl="0" algn="ctr">
              <a:spcBef>
                <a:spcPts val="0"/>
              </a:spcBef>
              <a:spcAft>
                <a:spcPts val="0"/>
              </a:spcAft>
              <a:buSzPts val="1400"/>
              <a:buNone/>
              <a:defRPr b="1" i="0" sz="4800" u="none" cap="none" strike="noStrike">
                <a:solidFill>
                  <a:srgbClr val="7F4A25"/>
                </a:solidFill>
                <a:latin typeface="Candara"/>
                <a:ea typeface="Candara"/>
                <a:cs typeface="Candara"/>
                <a:sym typeface="Candara"/>
              </a:defRPr>
            </a:lvl7pPr>
            <a:lvl8pPr lvl="7" marR="0" rtl="0" algn="ctr">
              <a:spcBef>
                <a:spcPts val="0"/>
              </a:spcBef>
              <a:spcAft>
                <a:spcPts val="0"/>
              </a:spcAft>
              <a:buSzPts val="1400"/>
              <a:buNone/>
              <a:defRPr b="1" i="0" sz="4800" u="none" cap="none" strike="noStrike">
                <a:solidFill>
                  <a:srgbClr val="7F4A25"/>
                </a:solidFill>
                <a:latin typeface="Candara"/>
                <a:ea typeface="Candara"/>
                <a:cs typeface="Candara"/>
                <a:sym typeface="Candara"/>
              </a:defRPr>
            </a:lvl8pPr>
            <a:lvl9pPr lvl="8" marR="0" rtl="0" algn="ctr">
              <a:spcBef>
                <a:spcPts val="0"/>
              </a:spcBef>
              <a:spcAft>
                <a:spcPts val="0"/>
              </a:spcAft>
              <a:buSzPts val="1400"/>
              <a:buNone/>
              <a:defRPr b="1" i="0" sz="4800" u="none" cap="none" strike="noStrike">
                <a:solidFill>
                  <a:srgbClr val="7F4A25"/>
                </a:solidFill>
                <a:latin typeface="Candara"/>
                <a:ea typeface="Candara"/>
                <a:cs typeface="Candara"/>
                <a:sym typeface="Candara"/>
              </a:defRPr>
            </a:lvl9pPr>
          </a:lstStyle>
          <a:p/>
        </p:txBody>
      </p:sp>
      <p:sp>
        <p:nvSpPr>
          <p:cNvPr id="144" name="Google Shape;144;p19"/>
          <p:cNvSpPr txBox="1"/>
          <p:nvPr>
            <p:ph idx="1" type="body"/>
          </p:nvPr>
        </p:nvSpPr>
        <p:spPr>
          <a:xfrm>
            <a:off x="457200" y="1600200"/>
            <a:ext cx="8228013" cy="4524375"/>
          </a:xfrm>
          <a:prstGeom prst="rect">
            <a:avLst/>
          </a:prstGeom>
          <a:noFill/>
          <a:ln>
            <a:noFill/>
          </a:ln>
        </p:spPr>
        <p:txBody>
          <a:bodyPr anchorCtr="0" anchor="t" bIns="46800" lIns="45700" spcFirstLastPara="1" rIns="45700" wrap="square" tIns="46800"/>
          <a:lstStyle>
            <a:lvl1pPr indent="-228600" lvl="0" marL="457200" marR="0" rtl="0" algn="l">
              <a:spcBef>
                <a:spcPts val="700"/>
              </a:spcBef>
              <a:spcAft>
                <a:spcPts val="0"/>
              </a:spcAft>
              <a:buSzPts val="1400"/>
              <a:buNone/>
              <a:defRPr b="0" i="0" sz="2800" u="none" cap="none" strike="noStrike">
                <a:solidFill>
                  <a:srgbClr val="000000"/>
                </a:solidFill>
                <a:latin typeface="Candara"/>
                <a:ea typeface="Candara"/>
                <a:cs typeface="Candara"/>
                <a:sym typeface="Candara"/>
              </a:defRPr>
            </a:lvl1pPr>
            <a:lvl2pPr indent="-228600" lvl="1" marL="914400" marR="0" rtl="0" algn="l">
              <a:spcBef>
                <a:spcPts val="550"/>
              </a:spcBef>
              <a:spcAft>
                <a:spcPts val="0"/>
              </a:spcAft>
              <a:buSzPts val="1400"/>
              <a:buNone/>
              <a:defRPr b="0" i="0" sz="2200" u="none" cap="none" strike="noStrike">
                <a:solidFill>
                  <a:srgbClr val="000000"/>
                </a:solidFill>
                <a:latin typeface="Candara"/>
                <a:ea typeface="Candara"/>
                <a:cs typeface="Candara"/>
                <a:sym typeface="Candara"/>
              </a:defRPr>
            </a:lvl2pPr>
            <a:lvl3pPr indent="-228600" lvl="2" marL="1371600" marR="0" rtl="0" algn="l">
              <a:spcBef>
                <a:spcPts val="500"/>
              </a:spcBef>
              <a:spcAft>
                <a:spcPts val="0"/>
              </a:spcAft>
              <a:buSzPts val="1400"/>
              <a:buNone/>
              <a:defRPr b="0" i="0" sz="2000" u="none" cap="none" strike="noStrike">
                <a:solidFill>
                  <a:srgbClr val="000000"/>
                </a:solidFill>
                <a:latin typeface="Candara"/>
                <a:ea typeface="Candara"/>
                <a:cs typeface="Candara"/>
                <a:sym typeface="Candara"/>
              </a:defRPr>
            </a:lvl3pPr>
            <a:lvl4pPr indent="-228600" lvl="3" marL="1828800" marR="0" rtl="0" algn="l">
              <a:spcBef>
                <a:spcPts val="450"/>
              </a:spcBef>
              <a:spcAft>
                <a:spcPts val="0"/>
              </a:spcAft>
              <a:buSzPts val="1400"/>
              <a:buNone/>
              <a:defRPr b="0" i="0" sz="1800" u="none" cap="none" strike="noStrike">
                <a:solidFill>
                  <a:srgbClr val="000000"/>
                </a:solidFill>
                <a:latin typeface="Candara"/>
                <a:ea typeface="Candara"/>
                <a:cs typeface="Candara"/>
                <a:sym typeface="Candara"/>
              </a:defRPr>
            </a:lvl4pPr>
            <a:lvl5pPr indent="-228600" lvl="4" marL="2286000" marR="0" rtl="0" algn="l">
              <a:spcBef>
                <a:spcPts val="450"/>
              </a:spcBef>
              <a:spcAft>
                <a:spcPts val="0"/>
              </a:spcAft>
              <a:buSzPts val="1400"/>
              <a:buNone/>
              <a:defRPr b="0" i="0" sz="1800" u="none" cap="none" strike="noStrike">
                <a:solidFill>
                  <a:srgbClr val="000000"/>
                </a:solidFill>
                <a:latin typeface="Candara"/>
                <a:ea typeface="Candara"/>
                <a:cs typeface="Candara"/>
                <a:sym typeface="Candara"/>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ndara"/>
                <a:ea typeface="Candara"/>
                <a:cs typeface="Candara"/>
                <a:sym typeface="Candara"/>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ndara"/>
                <a:ea typeface="Candara"/>
                <a:cs typeface="Candara"/>
                <a:sym typeface="Candara"/>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ndara"/>
                <a:ea typeface="Candara"/>
                <a:cs typeface="Candara"/>
                <a:sym typeface="Candara"/>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ndara"/>
                <a:ea typeface="Candara"/>
                <a:cs typeface="Candara"/>
                <a:sym typeface="Candara"/>
              </a:defRPr>
            </a:lvl9pPr>
          </a:lstStyle>
          <a:p/>
        </p:txBody>
      </p:sp>
      <p:sp>
        <p:nvSpPr>
          <p:cNvPr id="145" name="Google Shape;145;p19"/>
          <p:cNvSpPr txBox="1"/>
          <p:nvPr>
            <p:ph idx="10" type="dt"/>
          </p:nvPr>
        </p:nvSpPr>
        <p:spPr>
          <a:xfrm>
            <a:off x="457200" y="6245225"/>
            <a:ext cx="2132013" cy="474663"/>
          </a:xfrm>
          <a:prstGeom prst="rect">
            <a:avLst/>
          </a:prstGeom>
          <a:noFill/>
          <a:ln>
            <a:noFill/>
          </a:ln>
        </p:spPr>
        <p:txBody>
          <a:bodyPr anchorCtr="0" anchor="b" bIns="46800" lIns="90000" spcFirstLastPara="1" rIns="90000" wrap="square" tIns="46800"/>
          <a:lstStyle>
            <a:lvl1pPr lvl="0" marR="0" rtl="0" algn="l">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1pPr>
            <a:lvl2pPr lvl="1"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46" name="Google Shape;146;p19"/>
          <p:cNvSpPr txBox="1"/>
          <p:nvPr/>
        </p:nvSpPr>
        <p:spPr>
          <a:xfrm>
            <a:off x="3124200" y="6245225"/>
            <a:ext cx="2895600" cy="47625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800"/>
              <a:buFont typeface="Times New Roman"/>
              <a:buNone/>
            </a:pPr>
            <a:r>
              <a:t/>
            </a:r>
            <a:endParaRPr b="0" i="0" sz="1800" u="none" cap="none" strike="noStrike">
              <a:solidFill>
                <a:schemeClr val="lt1"/>
              </a:solidFill>
              <a:latin typeface="Arial"/>
              <a:ea typeface="Arial"/>
              <a:cs typeface="Arial"/>
              <a:sym typeface="Arial"/>
            </a:endParaRPr>
          </a:p>
        </p:txBody>
      </p:sp>
      <p:sp>
        <p:nvSpPr>
          <p:cNvPr id="147" name="Google Shape;147;p19"/>
          <p:cNvSpPr txBox="1"/>
          <p:nvPr>
            <p:ph idx="12" type="sldNum"/>
          </p:nvPr>
        </p:nvSpPr>
        <p:spPr>
          <a:xfrm>
            <a:off x="6553200" y="6245225"/>
            <a:ext cx="2132013" cy="474663"/>
          </a:xfrm>
          <a:prstGeom prst="rect">
            <a:avLst/>
          </a:prstGeom>
          <a:noFill/>
          <a:ln>
            <a:noFill/>
          </a:ln>
        </p:spPr>
        <p:txBody>
          <a:bodyPr anchorCtr="0" anchor="b" bIns="46800" lIns="90000" spcFirstLastPara="1" rIns="90000" wrap="square" tIns="46800">
            <a:noAutofit/>
          </a:bodyPr>
          <a:lstStyle>
            <a:lvl1pPr indent="0" lvl="0" marL="0" marR="0" rtl="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1pPr>
            <a:lvl2pPr indent="0" lvl="1" marL="0" marR="0" rtl="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2pPr>
            <a:lvl3pPr indent="0" lvl="2" marL="0" marR="0" rtl="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3pPr>
            <a:lvl4pPr indent="0" lvl="3" marL="0" marR="0" rtl="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4pPr>
            <a:lvl5pPr indent="0" lvl="4" marL="0" marR="0" rtl="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5pPr>
            <a:lvl6pPr indent="0" lvl="5" marL="0" marR="0" rtl="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6pPr>
            <a:lvl7pPr indent="0" lvl="6" marL="0" marR="0" rtl="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7pPr>
            <a:lvl8pPr indent="0" lvl="7" marL="0" marR="0" rtl="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8pPr>
            <a:lvl9pPr indent="0" lvl="8" marL="0" marR="0" rtl="0" algn="r">
              <a:spcBef>
                <a:spcPts val="0"/>
              </a:spcBef>
              <a:spcAft>
                <a:spcPts val="0"/>
              </a:spcAft>
              <a:buClr>
                <a:srgbClr val="795339"/>
              </a:buClr>
              <a:buSzPts val="1200"/>
              <a:buFont typeface="Candara"/>
              <a:buNone/>
              <a:defRPr b="0" i="0" sz="1200" u="none" cap="none" strike="noStrike">
                <a:solidFill>
                  <a:srgbClr val="795339"/>
                </a:solidFill>
                <a:latin typeface="Candara"/>
                <a:ea typeface="Candara"/>
                <a:cs typeface="Candara"/>
                <a:sym typeface="Candara"/>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http://www.biblestudytools.com/my-bible/#/left:passage/nrs/john/9:24-38/"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1" name="Shape 211"/>
        <p:cNvGrpSpPr/>
        <p:nvPr/>
      </p:nvGrpSpPr>
      <p:grpSpPr>
        <a:xfrm>
          <a:off x="0" y="0"/>
          <a:ext cx="0" cy="0"/>
          <a:chOff x="0" y="0"/>
          <a:chExt cx="0" cy="0"/>
        </a:xfrm>
      </p:grpSpPr>
      <p:sp>
        <p:nvSpPr>
          <p:cNvPr id="212" name="Google Shape;212;p31"/>
          <p:cNvSpPr txBox="1"/>
          <p:nvPr/>
        </p:nvSpPr>
        <p:spPr>
          <a:xfrm>
            <a:off x="2857500" y="5715000"/>
            <a:ext cx="3505200" cy="33855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1" lang="en-US" sz="1600" u="none" cap="none" strike="noStrike">
                <a:solidFill>
                  <a:schemeClr val="lt1"/>
                </a:solidFill>
                <a:latin typeface="Arial"/>
                <a:ea typeface="Arial"/>
                <a:cs typeface="Arial"/>
                <a:sym typeface="Arial"/>
              </a:rPr>
              <a:t>Updated: April 2019</a:t>
            </a:r>
            <a:endParaRPr b="0" i="1" sz="1600" u="none" cap="none" strike="noStrike">
              <a:solidFill>
                <a:schemeClr val="lt1"/>
              </a:solidFill>
              <a:latin typeface="Arial"/>
              <a:ea typeface="Arial"/>
              <a:cs typeface="Arial"/>
              <a:sym typeface="Arial"/>
            </a:endParaRPr>
          </a:p>
        </p:txBody>
      </p:sp>
      <p:sp>
        <p:nvSpPr>
          <p:cNvPr id="213" name="Google Shape;213;p31"/>
          <p:cNvSpPr txBox="1"/>
          <p:nvPr/>
        </p:nvSpPr>
        <p:spPr>
          <a:xfrm>
            <a:off x="990600" y="1219200"/>
            <a:ext cx="7239000" cy="144655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US" sz="4400" u="none" cap="none" strike="noStrike">
                <a:solidFill>
                  <a:schemeClr val="dk1"/>
                </a:solidFill>
                <a:latin typeface="Arial"/>
                <a:ea typeface="Arial"/>
                <a:cs typeface="Arial"/>
                <a:sym typeface="Arial"/>
              </a:rPr>
              <a:t>A Fresh Old Perspective on Evangelism &amp; Witnessing</a:t>
            </a:r>
            <a:endParaRPr b="0" i="0" sz="4400" u="none" cap="none" strike="noStrike">
              <a:solidFill>
                <a:schemeClr val="dk1"/>
              </a:solidFill>
              <a:latin typeface="Arial"/>
              <a:ea typeface="Arial"/>
              <a:cs typeface="Arial"/>
              <a:sym typeface="Arial"/>
            </a:endParaRPr>
          </a:p>
        </p:txBody>
      </p:sp>
      <p:sp>
        <p:nvSpPr>
          <p:cNvPr id="214" name="Google Shape;214;p31"/>
          <p:cNvSpPr txBox="1"/>
          <p:nvPr/>
        </p:nvSpPr>
        <p:spPr>
          <a:xfrm>
            <a:off x="2504954" y="4419600"/>
            <a:ext cx="4191000"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dk1"/>
                </a:solidFill>
                <a:latin typeface="Arial"/>
                <a:ea typeface="Arial"/>
                <a:cs typeface="Arial"/>
                <a:sym typeface="Arial"/>
              </a:rPr>
              <a:t>Prepared by Jack Kooyman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0" name="Shape 220"/>
        <p:cNvGrpSpPr/>
        <p:nvPr/>
      </p:nvGrpSpPr>
      <p:grpSpPr>
        <a:xfrm>
          <a:off x="0" y="0"/>
          <a:ext cx="0" cy="0"/>
          <a:chOff x="0" y="0"/>
          <a:chExt cx="0" cy="0"/>
        </a:xfrm>
      </p:grpSpPr>
      <p:sp>
        <p:nvSpPr>
          <p:cNvPr id="221" name="Google Shape;221;p32"/>
          <p:cNvSpPr/>
          <p:nvPr/>
        </p:nvSpPr>
        <p:spPr>
          <a:xfrm>
            <a:off x="0" y="0"/>
            <a:ext cx="9144000" cy="8542981"/>
          </a:xfrm>
          <a:prstGeom prst="rect">
            <a:avLst/>
          </a:prstGeom>
          <a:noFill/>
          <a:ln>
            <a:noFill/>
          </a:ln>
        </p:spPr>
        <p:txBody>
          <a:bodyPr anchorCtr="0" anchor="t" bIns="46800" lIns="90000" spcFirstLastPara="1" rIns="90000" wrap="square" tIns="46800">
            <a:noAutofit/>
          </a:bodyPr>
          <a:lstStyle/>
          <a:p>
            <a:pPr indent="0" lvl="0" marL="0" marR="0" rtl="0" algn="l">
              <a:spcBef>
                <a:spcPts val="0"/>
              </a:spcBef>
              <a:spcAft>
                <a:spcPts val="0"/>
              </a:spcAft>
              <a:buNone/>
            </a:pPr>
            <a:r>
              <a:rPr b="1" i="0" lang="en-US" sz="2000" u="sng" cap="none" strike="noStrike">
                <a:solidFill>
                  <a:schemeClr val="dk1"/>
                </a:solidFill>
                <a:latin typeface="Candara"/>
                <a:ea typeface="Candara"/>
                <a:cs typeface="Candara"/>
                <a:sym typeface="Candara"/>
              </a:rPr>
              <a:t>Old or Familiar Western/U.S. Model 		New (Old) Model__________</a:t>
            </a:r>
            <a:endParaRPr/>
          </a:p>
          <a:p>
            <a:pPr indent="0" lvl="0" marL="0" marR="0" rtl="0" algn="l">
              <a:spcBef>
                <a:spcPts val="0"/>
              </a:spcBef>
              <a:spcAft>
                <a:spcPts val="0"/>
              </a:spcAft>
              <a:buNone/>
            </a:pPr>
            <a:r>
              <a:rPr b="0" i="0" lang="en-US" sz="1800" u="none" cap="none" strike="noStrike">
                <a:solidFill>
                  <a:schemeClr val="dk1"/>
                </a:solidFill>
                <a:latin typeface="Lustria"/>
                <a:ea typeface="Lustria"/>
                <a:cs typeface="Lustria"/>
                <a:sym typeface="Lustria"/>
              </a:rPr>
              <a:t>Evangelism model = sales    		</a:t>
            </a:r>
            <a:r>
              <a:rPr b="0" i="0" lang="en-US" sz="1800" u="none" cap="none" strike="noStrike">
                <a:solidFill>
                  <a:schemeClr val="dk1"/>
                </a:solidFill>
                <a:latin typeface="Noto Sans Symbols"/>
                <a:ea typeface="Noto Sans Symbols"/>
                <a:cs typeface="Noto Sans Symbols"/>
                <a:sym typeface="Noto Sans Symbols"/>
              </a:rPr>
              <a:t>🡪</a:t>
            </a:r>
            <a:r>
              <a:rPr b="0" i="0" lang="en-US" sz="1800" u="none" cap="none" strike="noStrike">
                <a:solidFill>
                  <a:schemeClr val="dk1"/>
                </a:solidFill>
                <a:latin typeface="Lustria"/>
                <a:ea typeface="Lustria"/>
                <a:cs typeface="Lustria"/>
                <a:sym typeface="Lustria"/>
              </a:rPr>
              <a:t>	Evangelism as more show than tell⬧</a:t>
            </a:r>
            <a:endParaRPr b="0" i="0" sz="1800" u="none" cap="none" strike="noStrike">
              <a:solidFill>
                <a:schemeClr val="dk1"/>
              </a:solidFill>
              <a:latin typeface="Lustria"/>
              <a:ea typeface="Lustria"/>
              <a:cs typeface="Lustria"/>
              <a:sym typeface="Lustria"/>
            </a:endParaRPr>
          </a:p>
          <a:p>
            <a:pPr indent="0" lvl="0" marL="0" marR="0" rtl="0" algn="l">
              <a:spcBef>
                <a:spcPts val="0"/>
              </a:spcBef>
              <a:spcAft>
                <a:spcPts val="0"/>
              </a:spcAft>
              <a:buNone/>
            </a:pPr>
            <a:r>
              <a:t/>
            </a:r>
            <a:endParaRPr b="0" i="0" sz="1800" u="none" cap="none" strike="noStrike">
              <a:solidFill>
                <a:schemeClr val="dk1"/>
              </a:solidFill>
              <a:latin typeface="Lustria"/>
              <a:ea typeface="Lustria"/>
              <a:cs typeface="Lustria"/>
              <a:sym typeface="Lustria"/>
            </a:endParaRPr>
          </a:p>
          <a:p>
            <a:pPr indent="0" lvl="0" marL="0" marR="0" rtl="0" algn="l">
              <a:spcBef>
                <a:spcPts val="0"/>
              </a:spcBef>
              <a:spcAft>
                <a:spcPts val="0"/>
              </a:spcAft>
              <a:buNone/>
            </a:pPr>
            <a:r>
              <a:rPr b="0" i="0" lang="en-US" sz="1800" u="none" cap="none" strike="noStrike">
                <a:solidFill>
                  <a:schemeClr val="dk1"/>
                </a:solidFill>
                <a:latin typeface="Lustria"/>
                <a:ea typeface="Lustria"/>
                <a:cs typeface="Lustria"/>
                <a:sym typeface="Lustria"/>
              </a:rPr>
              <a:t>Sales Call/Closing the Deal 		</a:t>
            </a:r>
            <a:r>
              <a:rPr b="0" i="0" lang="en-US" sz="1800" u="none" cap="none" strike="noStrike">
                <a:solidFill>
                  <a:schemeClr val="dk1"/>
                </a:solidFill>
                <a:latin typeface="Noto Sans Symbols"/>
                <a:ea typeface="Noto Sans Symbols"/>
                <a:cs typeface="Noto Sans Symbols"/>
                <a:sym typeface="Noto Sans Symbols"/>
              </a:rPr>
              <a:t>🡪</a:t>
            </a:r>
            <a:r>
              <a:rPr b="0" i="0" lang="en-US" sz="1800" u="none" cap="none" strike="noStrike">
                <a:solidFill>
                  <a:schemeClr val="dk1"/>
                </a:solidFill>
                <a:latin typeface="Lustria"/>
                <a:ea typeface="Lustria"/>
                <a:cs typeface="Lustria"/>
                <a:sym typeface="Lustria"/>
              </a:rPr>
              <a:t>	Conversations with Friends </a:t>
            </a:r>
            <a:endParaRPr/>
          </a:p>
          <a:p>
            <a:pPr indent="0" lvl="0" marL="0" marR="0" rtl="0" algn="l">
              <a:spcBef>
                <a:spcPts val="0"/>
              </a:spcBef>
              <a:spcAft>
                <a:spcPts val="0"/>
              </a:spcAft>
              <a:buNone/>
            </a:pPr>
            <a:r>
              <a:t/>
            </a:r>
            <a:endParaRPr b="0" i="0" sz="1800" u="none" cap="none" strike="noStrike">
              <a:solidFill>
                <a:schemeClr val="dk1"/>
              </a:solidFill>
              <a:latin typeface="Lustria"/>
              <a:ea typeface="Lustria"/>
              <a:cs typeface="Lustria"/>
              <a:sym typeface="Lustria"/>
            </a:endParaRPr>
          </a:p>
          <a:p>
            <a:pPr indent="0" lvl="0" marL="0" marR="0" rtl="0" algn="l">
              <a:spcBef>
                <a:spcPts val="0"/>
              </a:spcBef>
              <a:spcAft>
                <a:spcPts val="0"/>
              </a:spcAft>
              <a:buNone/>
            </a:pPr>
            <a:r>
              <a:rPr b="0" i="0" lang="en-US" sz="1800" u="none" cap="none" strike="noStrike">
                <a:solidFill>
                  <a:schemeClr val="dk1"/>
                </a:solidFill>
                <a:latin typeface="Lustria"/>
                <a:ea typeface="Lustria"/>
                <a:cs typeface="Lustria"/>
                <a:sym typeface="Lustria"/>
              </a:rPr>
              <a:t>Conversion as Event 	 			</a:t>
            </a:r>
            <a:r>
              <a:rPr b="0" i="0" lang="en-US" sz="1800" u="none" cap="none" strike="noStrike">
                <a:solidFill>
                  <a:schemeClr val="dk1"/>
                </a:solidFill>
                <a:latin typeface="Noto Sans Symbols"/>
                <a:ea typeface="Noto Sans Symbols"/>
                <a:cs typeface="Noto Sans Symbols"/>
                <a:sym typeface="Noto Sans Symbols"/>
              </a:rPr>
              <a:t>🡪</a:t>
            </a:r>
            <a:r>
              <a:rPr b="0" i="0" lang="en-US" sz="1800" u="none" cap="none" strike="noStrike">
                <a:solidFill>
                  <a:schemeClr val="dk1"/>
                </a:solidFill>
                <a:latin typeface="Lustria"/>
                <a:ea typeface="Lustria"/>
                <a:cs typeface="Lustria"/>
                <a:sym typeface="Lustria"/>
              </a:rPr>
              <a:t> 	Conversion as Journey or Process⬧⬧</a:t>
            </a:r>
            <a:endParaRPr b="0" i="0" sz="1800" u="none" cap="none" strike="noStrike">
              <a:solidFill>
                <a:schemeClr val="dk1"/>
              </a:solidFill>
              <a:latin typeface="Lustria"/>
              <a:ea typeface="Lustria"/>
              <a:cs typeface="Lustria"/>
              <a:sym typeface="Lustria"/>
            </a:endParaRPr>
          </a:p>
          <a:p>
            <a:pPr indent="0" lvl="0" marL="0" marR="0" rtl="0" algn="l">
              <a:spcBef>
                <a:spcPts val="0"/>
              </a:spcBef>
              <a:spcAft>
                <a:spcPts val="0"/>
              </a:spcAft>
              <a:buNone/>
            </a:pPr>
            <a:r>
              <a:t/>
            </a:r>
            <a:endParaRPr b="0" i="0" sz="1800" u="none" cap="none" strike="noStrike">
              <a:solidFill>
                <a:schemeClr val="dk1"/>
              </a:solidFill>
              <a:latin typeface="Lustria"/>
              <a:ea typeface="Lustria"/>
              <a:cs typeface="Lustria"/>
              <a:sym typeface="Lustria"/>
            </a:endParaRPr>
          </a:p>
          <a:p>
            <a:pPr indent="0" lvl="0" marL="0" marR="0" rtl="0" algn="l">
              <a:spcBef>
                <a:spcPts val="0"/>
              </a:spcBef>
              <a:spcAft>
                <a:spcPts val="0"/>
              </a:spcAft>
              <a:buNone/>
            </a:pPr>
            <a:r>
              <a:rPr b="0" i="0" lang="en-US" sz="1800" u="none" cap="none" strike="noStrike">
                <a:solidFill>
                  <a:schemeClr val="dk1"/>
                </a:solidFill>
                <a:latin typeface="Lustria"/>
                <a:ea typeface="Lustria"/>
                <a:cs typeface="Lustria"/>
                <a:sym typeface="Lustria"/>
              </a:rPr>
              <a:t>View people primarily as sinners	</a:t>
            </a:r>
            <a:r>
              <a:rPr b="0" i="0" lang="en-US" sz="1800" u="none" cap="none" strike="noStrike">
                <a:solidFill>
                  <a:schemeClr val="dk1"/>
                </a:solidFill>
                <a:latin typeface="Noto Sans Symbols"/>
                <a:ea typeface="Noto Sans Symbols"/>
                <a:cs typeface="Noto Sans Symbols"/>
                <a:sym typeface="Noto Sans Symbols"/>
              </a:rPr>
              <a:t>🡪</a:t>
            </a:r>
            <a:r>
              <a:rPr b="0" i="0" lang="en-US" sz="1800" u="none" cap="none" strike="noStrike">
                <a:solidFill>
                  <a:schemeClr val="dk1"/>
                </a:solidFill>
                <a:latin typeface="Lustria"/>
                <a:ea typeface="Lustria"/>
                <a:cs typeface="Lustria"/>
                <a:sym typeface="Lustria"/>
              </a:rPr>
              <a:t>	View people primarily as image 						bearers</a:t>
            </a:r>
            <a:endParaRPr/>
          </a:p>
          <a:p>
            <a:pPr indent="0" lvl="0" marL="0" marR="0" rtl="0" algn="l">
              <a:spcBef>
                <a:spcPts val="0"/>
              </a:spcBef>
              <a:spcAft>
                <a:spcPts val="0"/>
              </a:spcAft>
              <a:buNone/>
            </a:pPr>
            <a:r>
              <a:t/>
            </a:r>
            <a:endParaRPr b="0" i="0" sz="1800" u="none" cap="none" strike="noStrike">
              <a:solidFill>
                <a:schemeClr val="dk1"/>
              </a:solidFill>
              <a:latin typeface="Lustria"/>
              <a:ea typeface="Lustria"/>
              <a:cs typeface="Lustria"/>
              <a:sym typeface="Lustria"/>
            </a:endParaRPr>
          </a:p>
          <a:p>
            <a:pPr indent="0" lvl="0" marL="0" marR="0" rtl="0" algn="l">
              <a:spcBef>
                <a:spcPts val="0"/>
              </a:spcBef>
              <a:spcAft>
                <a:spcPts val="0"/>
              </a:spcAft>
              <a:buNone/>
            </a:pPr>
            <a:r>
              <a:rPr b="0" i="0" lang="en-US" sz="1800" u="none" cap="none" strike="noStrike">
                <a:solidFill>
                  <a:schemeClr val="dk1"/>
                </a:solidFill>
                <a:latin typeface="Lustria"/>
                <a:ea typeface="Lustria"/>
                <a:cs typeface="Lustria"/>
                <a:sym typeface="Lustria"/>
              </a:rPr>
              <a:t>Formula/Script oriented 	 		</a:t>
            </a:r>
            <a:r>
              <a:rPr b="0" i="0" lang="en-US" sz="1800" u="none" cap="none" strike="noStrike">
                <a:solidFill>
                  <a:schemeClr val="dk1"/>
                </a:solidFill>
                <a:latin typeface="Noto Sans Symbols"/>
                <a:ea typeface="Noto Sans Symbols"/>
                <a:cs typeface="Noto Sans Symbols"/>
                <a:sym typeface="Noto Sans Symbols"/>
              </a:rPr>
              <a:t>🡪</a:t>
            </a:r>
            <a:r>
              <a:rPr b="0" i="0" lang="en-US" sz="1800" u="none" cap="none" strike="noStrike">
                <a:solidFill>
                  <a:schemeClr val="dk1"/>
                </a:solidFill>
                <a:latin typeface="Lustria"/>
                <a:ea typeface="Lustria"/>
                <a:cs typeface="Lustria"/>
                <a:sym typeface="Lustria"/>
              </a:rPr>
              <a:t> 	Relationship/interest oriented </a:t>
            </a:r>
            <a:endParaRPr/>
          </a:p>
          <a:p>
            <a:pPr indent="0" lvl="0" marL="0" marR="0" rtl="0" algn="l">
              <a:spcBef>
                <a:spcPts val="0"/>
              </a:spcBef>
              <a:spcAft>
                <a:spcPts val="0"/>
              </a:spcAft>
              <a:buNone/>
            </a:pPr>
            <a:r>
              <a:t/>
            </a:r>
            <a:endParaRPr b="0" i="0" sz="1800" u="none" cap="none" strike="noStrike">
              <a:solidFill>
                <a:schemeClr val="dk1"/>
              </a:solidFill>
              <a:latin typeface="Lustria"/>
              <a:ea typeface="Lustria"/>
              <a:cs typeface="Lustria"/>
              <a:sym typeface="Lustria"/>
            </a:endParaRPr>
          </a:p>
          <a:p>
            <a:pPr indent="0" lvl="0" marL="0" marR="0" rtl="0" algn="l">
              <a:spcBef>
                <a:spcPts val="0"/>
              </a:spcBef>
              <a:spcAft>
                <a:spcPts val="0"/>
              </a:spcAft>
              <a:buNone/>
            </a:pPr>
            <a:r>
              <a:rPr b="0" i="0" lang="en-US" sz="1800" u="none" cap="none" strike="noStrike">
                <a:solidFill>
                  <a:schemeClr val="dk1"/>
                </a:solidFill>
                <a:latin typeface="Lustria"/>
                <a:ea typeface="Lustria"/>
                <a:cs typeface="Lustria"/>
                <a:sym typeface="Lustria"/>
              </a:rPr>
              <a:t>Agenda based relationships		</a:t>
            </a:r>
            <a:r>
              <a:rPr b="0" i="0" lang="en-US" sz="1800" u="none" cap="none" strike="noStrike">
                <a:solidFill>
                  <a:schemeClr val="dk1"/>
                </a:solidFill>
                <a:latin typeface="Noto Sans Symbols"/>
                <a:ea typeface="Noto Sans Symbols"/>
                <a:cs typeface="Noto Sans Symbols"/>
                <a:sym typeface="Noto Sans Symbols"/>
              </a:rPr>
              <a:t>🡪</a:t>
            </a:r>
            <a:r>
              <a:rPr b="0" i="0" lang="en-US" sz="1800" u="none" cap="none" strike="noStrike">
                <a:solidFill>
                  <a:schemeClr val="dk1"/>
                </a:solidFill>
                <a:latin typeface="Lustria"/>
                <a:ea typeface="Lustria"/>
                <a:cs typeface="Lustria"/>
                <a:sym typeface="Lustria"/>
              </a:rPr>
              <a:t>	 Friendship based relationships</a:t>
            </a:r>
            <a:endParaRPr/>
          </a:p>
          <a:p>
            <a:pPr indent="0" lvl="0" marL="0" marR="0" rtl="0" algn="l">
              <a:spcBef>
                <a:spcPts val="0"/>
              </a:spcBef>
              <a:spcAft>
                <a:spcPts val="0"/>
              </a:spcAft>
              <a:buNone/>
            </a:pPr>
            <a:r>
              <a:t/>
            </a:r>
            <a:endParaRPr b="0" i="0" sz="1800" u="none" cap="none" strike="noStrike">
              <a:solidFill>
                <a:schemeClr val="dk1"/>
              </a:solidFill>
              <a:latin typeface="Lustria"/>
              <a:ea typeface="Lustria"/>
              <a:cs typeface="Lustria"/>
              <a:sym typeface="Lustria"/>
            </a:endParaRPr>
          </a:p>
          <a:p>
            <a:pPr indent="0" lvl="0" marL="0" marR="0" rtl="0" algn="l">
              <a:spcBef>
                <a:spcPts val="0"/>
              </a:spcBef>
              <a:spcAft>
                <a:spcPts val="0"/>
              </a:spcAft>
              <a:buNone/>
            </a:pPr>
            <a:r>
              <a:rPr b="0" i="0" lang="en-US" sz="1800" u="none" cap="none" strike="noStrike">
                <a:solidFill>
                  <a:schemeClr val="dk1"/>
                </a:solidFill>
                <a:latin typeface="Lustria"/>
                <a:ea typeface="Lustria"/>
                <a:cs typeface="Lustria"/>
                <a:sym typeface="Lustria"/>
              </a:rPr>
              <a:t>Salvation = afterlife/individual	</a:t>
            </a:r>
            <a:r>
              <a:rPr b="0" i="0" lang="en-US" sz="1800" u="none" cap="none" strike="noStrike">
                <a:solidFill>
                  <a:schemeClr val="dk1"/>
                </a:solidFill>
                <a:latin typeface="Noto Sans Symbols"/>
                <a:ea typeface="Noto Sans Symbols"/>
                <a:cs typeface="Noto Sans Symbols"/>
                <a:sym typeface="Noto Sans Symbols"/>
              </a:rPr>
              <a:t>🡪</a:t>
            </a:r>
            <a:r>
              <a:rPr b="0" i="0" lang="en-US" sz="1800" u="none" cap="none" strike="noStrike">
                <a:solidFill>
                  <a:schemeClr val="dk1"/>
                </a:solidFill>
                <a:latin typeface="Lustria"/>
                <a:ea typeface="Lustria"/>
                <a:cs typeface="Lustria"/>
                <a:sym typeface="Lustria"/>
              </a:rPr>
              <a:t>	Salvation/New Life begins now; 												includes all of creation/culture (see 											John 3:16; Rom. 8:22-23)</a:t>
            </a:r>
            <a:endParaRPr/>
          </a:p>
          <a:p>
            <a:pPr indent="0" lvl="0" marL="0" marR="0" rtl="0" algn="l">
              <a:spcBef>
                <a:spcPts val="0"/>
              </a:spcBef>
              <a:spcAft>
                <a:spcPts val="0"/>
              </a:spcAft>
              <a:buNone/>
            </a:pPr>
            <a:r>
              <a:t/>
            </a:r>
            <a:endParaRPr b="0" i="0" sz="1800" u="none" cap="none" strike="noStrike">
              <a:solidFill>
                <a:schemeClr val="dk1"/>
              </a:solidFill>
              <a:latin typeface="Lustria"/>
              <a:ea typeface="Lustria"/>
              <a:cs typeface="Lustria"/>
              <a:sym typeface="Lustria"/>
            </a:endParaRPr>
          </a:p>
          <a:p>
            <a:pPr indent="0" lvl="0" marL="0" marR="0" rtl="0" algn="l">
              <a:spcBef>
                <a:spcPts val="0"/>
              </a:spcBef>
              <a:spcAft>
                <a:spcPts val="0"/>
              </a:spcAft>
              <a:buNone/>
            </a:pPr>
            <a:r>
              <a:rPr b="0" i="0" lang="en-US" sz="1800" u="none" cap="none" strike="noStrike">
                <a:solidFill>
                  <a:schemeClr val="dk1"/>
                </a:solidFill>
                <a:latin typeface="Lustria"/>
                <a:ea typeface="Lustria"/>
                <a:cs typeface="Lustria"/>
                <a:sym typeface="Lustria"/>
              </a:rPr>
              <a:t>Saving /Rescuing /Winning	 	</a:t>
            </a:r>
            <a:r>
              <a:rPr b="0" i="0" lang="en-US" sz="1800" u="none" cap="none" strike="noStrike">
                <a:solidFill>
                  <a:schemeClr val="dk1"/>
                </a:solidFill>
                <a:latin typeface="Noto Sans Symbols"/>
                <a:ea typeface="Noto Sans Symbols"/>
                <a:cs typeface="Noto Sans Symbols"/>
                <a:sym typeface="Noto Sans Symbols"/>
              </a:rPr>
              <a:t>🡪</a:t>
            </a:r>
            <a:r>
              <a:rPr b="0" i="0" lang="en-US" sz="1800" u="none" cap="none" strike="noStrike">
                <a:solidFill>
                  <a:schemeClr val="dk1"/>
                </a:solidFill>
                <a:latin typeface="Lustria"/>
                <a:ea typeface="Lustria"/>
                <a:cs typeface="Lustria"/>
                <a:sym typeface="Lustria"/>
              </a:rPr>
              <a:t>	Inviting/Welcoming/Introducing</a:t>
            </a:r>
            <a:endParaRPr/>
          </a:p>
          <a:p>
            <a:pPr indent="0" lvl="0" marL="0" marR="0" rtl="0" algn="l">
              <a:spcBef>
                <a:spcPts val="0"/>
              </a:spcBef>
              <a:spcAft>
                <a:spcPts val="0"/>
              </a:spcAft>
              <a:buNone/>
            </a:pPr>
            <a:r>
              <a:t/>
            </a:r>
            <a:endParaRPr b="0" i="0" sz="1800" u="none" cap="none" strike="noStrike">
              <a:solidFill>
                <a:schemeClr val="dk1"/>
              </a:solidFill>
              <a:latin typeface="Lustria"/>
              <a:ea typeface="Lustria"/>
              <a:cs typeface="Lustria"/>
              <a:sym typeface="Lustria"/>
            </a:endParaRPr>
          </a:p>
          <a:p>
            <a:pPr indent="0" lvl="0" marL="0" marR="0" rtl="0" algn="l">
              <a:spcBef>
                <a:spcPts val="0"/>
              </a:spcBef>
              <a:spcAft>
                <a:spcPts val="0"/>
              </a:spcAft>
              <a:buNone/>
            </a:pPr>
            <a:r>
              <a:rPr b="0" i="0" lang="en-US" sz="1800" u="none" cap="none" strike="noStrike">
                <a:solidFill>
                  <a:schemeClr val="dk1"/>
                </a:solidFill>
                <a:latin typeface="Lustria"/>
                <a:ea typeface="Lustria"/>
                <a:cs typeface="Lustria"/>
                <a:sym typeface="Lustria"/>
              </a:rPr>
              <a:t>Gospel as fire escape				</a:t>
            </a:r>
            <a:r>
              <a:rPr b="0" i="0" lang="en-US" sz="1800" u="none" cap="none" strike="noStrike">
                <a:solidFill>
                  <a:schemeClr val="dk1"/>
                </a:solidFill>
                <a:latin typeface="Noto Sans Symbols"/>
                <a:ea typeface="Noto Sans Symbols"/>
                <a:cs typeface="Noto Sans Symbols"/>
                <a:sym typeface="Noto Sans Symbols"/>
              </a:rPr>
              <a:t>🡪</a:t>
            </a:r>
            <a:r>
              <a:rPr b="0" i="0" lang="en-US" sz="1800" u="none" cap="none" strike="noStrike">
                <a:solidFill>
                  <a:schemeClr val="dk1"/>
                </a:solidFill>
                <a:latin typeface="Lustria"/>
                <a:ea typeface="Lustria"/>
                <a:cs typeface="Lustria"/>
                <a:sym typeface="Lustria"/>
              </a:rPr>
              <a:t>	Gospel as “Good News” of God’s 												Kingdom/Reign/Shalom</a:t>
            </a:r>
            <a:endParaRPr/>
          </a:p>
          <a:p>
            <a:pPr indent="0" lvl="0" marL="0" marR="0" rtl="0" algn="l">
              <a:spcBef>
                <a:spcPts val="0"/>
              </a:spcBef>
              <a:spcAft>
                <a:spcPts val="0"/>
              </a:spcAft>
              <a:buNone/>
            </a:pPr>
            <a:r>
              <a:t/>
            </a:r>
            <a:endParaRPr b="0" i="0" sz="1800" u="none" cap="none" strike="noStrike">
              <a:solidFill>
                <a:schemeClr val="dk1"/>
              </a:solidFill>
              <a:latin typeface="Lustria"/>
              <a:ea typeface="Lustria"/>
              <a:cs typeface="Lustria"/>
              <a:sym typeface="Lustria"/>
            </a:endParaRPr>
          </a:p>
          <a:p>
            <a:pPr indent="0" lvl="0" marL="0" marR="0" rtl="0" algn="l">
              <a:spcBef>
                <a:spcPts val="0"/>
              </a:spcBef>
              <a:spcAft>
                <a:spcPts val="0"/>
              </a:spcAft>
              <a:buNone/>
            </a:pPr>
            <a:r>
              <a:t/>
            </a:r>
            <a:endParaRPr b="0" i="0" sz="1900" u="none" cap="none" strike="noStrike">
              <a:solidFill>
                <a:schemeClr val="dk1"/>
              </a:solidFill>
              <a:latin typeface="Lustria"/>
              <a:ea typeface="Lustria"/>
              <a:cs typeface="Lustria"/>
              <a:sym typeface="Lustria"/>
            </a:endParaRPr>
          </a:p>
          <a:p>
            <a:pPr indent="0" lvl="0" marL="0" marR="0" rtl="0" algn="l">
              <a:spcBef>
                <a:spcPts val="0"/>
              </a:spcBef>
              <a:spcAft>
                <a:spcPts val="0"/>
              </a:spcAft>
              <a:buNone/>
            </a:pPr>
            <a:r>
              <a:t/>
            </a:r>
            <a:endParaRPr b="0" i="0" sz="1900" u="none" cap="none" strike="noStrike">
              <a:solidFill>
                <a:schemeClr val="dk1"/>
              </a:solidFill>
              <a:latin typeface="Lustria"/>
              <a:ea typeface="Lustria"/>
              <a:cs typeface="Lustria"/>
              <a:sym typeface="Lustria"/>
            </a:endParaRPr>
          </a:p>
          <a:p>
            <a:pPr indent="0" lvl="0" marL="0" marR="0" rtl="0" algn="l">
              <a:spcBef>
                <a:spcPts val="0"/>
              </a:spcBef>
              <a:spcAft>
                <a:spcPts val="0"/>
              </a:spcAft>
              <a:buNone/>
            </a:pPr>
            <a:r>
              <a:t/>
            </a:r>
            <a:endParaRPr b="0" i="0" sz="1900" u="none" cap="none" strike="noStrike">
              <a:solidFill>
                <a:schemeClr val="dk1"/>
              </a:solidFill>
              <a:latin typeface="Lustria"/>
              <a:ea typeface="Lustria"/>
              <a:cs typeface="Lustria"/>
              <a:sym typeface="Lustria"/>
            </a:endParaRPr>
          </a:p>
          <a:p>
            <a:pPr indent="0" lvl="0" marL="0" marR="0" rtl="0" algn="l">
              <a:spcBef>
                <a:spcPts val="0"/>
              </a:spcBef>
              <a:spcAft>
                <a:spcPts val="0"/>
              </a:spcAft>
              <a:buNone/>
            </a:pPr>
            <a:r>
              <a:t/>
            </a:r>
            <a:endParaRPr b="0" i="0" sz="1900" u="none" cap="none" strike="noStrike">
              <a:solidFill>
                <a:schemeClr val="dk1"/>
              </a:solidFill>
              <a:latin typeface="Lustria"/>
              <a:ea typeface="Lustria"/>
              <a:cs typeface="Lustria"/>
              <a:sym typeface="Lustria"/>
            </a:endParaRPr>
          </a:p>
          <a:p>
            <a:pPr indent="0" lvl="0" marL="0" marR="0" rtl="0" algn="l">
              <a:spcBef>
                <a:spcPts val="0"/>
              </a:spcBef>
              <a:spcAft>
                <a:spcPts val="0"/>
              </a:spcAft>
              <a:buNone/>
            </a:pPr>
            <a:r>
              <a:rPr b="0" i="0" lang="en-US" sz="1900" u="none" cap="none" strike="noStrike">
                <a:solidFill>
                  <a:schemeClr val="dk1"/>
                </a:solidFill>
                <a:latin typeface="Lustria"/>
                <a:ea typeface="Lustria"/>
                <a:cs typeface="Lustria"/>
                <a:sym typeface="Lustria"/>
              </a:rPr>
              <a:t>				</a:t>
            </a:r>
            <a:endParaRPr/>
          </a:p>
          <a:p>
            <a:pPr indent="0" lvl="0" marL="0" marR="0" rtl="0" algn="l">
              <a:spcBef>
                <a:spcPts val="0"/>
              </a:spcBef>
              <a:spcAft>
                <a:spcPts val="0"/>
              </a:spcAft>
              <a:buNone/>
            </a:pPr>
            <a:r>
              <a:t/>
            </a:r>
            <a:endParaRPr b="0" i="0" sz="1900" u="none" cap="none" strike="noStrike">
              <a:solidFill>
                <a:schemeClr val="dk1"/>
              </a:solidFill>
              <a:latin typeface="Lustria"/>
              <a:ea typeface="Lustria"/>
              <a:cs typeface="Lustria"/>
              <a:sym typeface="Lustria"/>
            </a:endParaRPr>
          </a:p>
          <a:p>
            <a:pPr indent="0" lvl="0" marL="0" marR="0" rtl="0" algn="l">
              <a:spcBef>
                <a:spcPts val="0"/>
              </a:spcBef>
              <a:spcAft>
                <a:spcPts val="0"/>
              </a:spcAft>
              <a:buNone/>
            </a:pPr>
            <a:r>
              <a:t/>
            </a:r>
            <a:endParaRPr b="0" i="0" sz="1900" u="none" cap="none" strike="noStrike">
              <a:solidFill>
                <a:schemeClr val="dk1"/>
              </a:solidFill>
              <a:latin typeface="Lustria"/>
              <a:ea typeface="Lustria"/>
              <a:cs typeface="Lustria"/>
              <a:sym typeface="Lustri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xEl>
                                              <p:pRg end="0" st="0"/>
                                            </p:txEl>
                                          </p:spTgt>
                                        </p:tgtEl>
                                        <p:attrNameLst>
                                          <p:attrName>style.visibility</p:attrName>
                                        </p:attrNameLst>
                                      </p:cBhvr>
                                      <p:to>
                                        <p:strVal val="visible"/>
                                      </p:to>
                                    </p:set>
                                    <p:anim calcmode="lin" valueType="num">
                                      <p:cBhvr additive="base">
                                        <p:cTn dur="1000"/>
                                        <p:tgtEl>
                                          <p:spTgt spid="221">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xEl>
                                              <p:pRg end="1" st="1"/>
                                            </p:txEl>
                                          </p:spTgt>
                                        </p:tgtEl>
                                        <p:attrNameLst>
                                          <p:attrName>style.visibility</p:attrName>
                                        </p:attrNameLst>
                                      </p:cBhvr>
                                      <p:to>
                                        <p:strVal val="visible"/>
                                      </p:to>
                                    </p:set>
                                    <p:anim calcmode="lin" valueType="num">
                                      <p:cBhvr additive="base">
                                        <p:cTn dur="1000"/>
                                        <p:tgtEl>
                                          <p:spTgt spid="221">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xEl>
                                              <p:pRg end="2" st="2"/>
                                            </p:txEl>
                                          </p:spTgt>
                                        </p:tgtEl>
                                        <p:attrNameLst>
                                          <p:attrName>style.visibility</p:attrName>
                                        </p:attrNameLst>
                                      </p:cBhvr>
                                      <p:to>
                                        <p:strVal val="visible"/>
                                      </p:to>
                                    </p:set>
                                    <p:anim calcmode="lin" valueType="num">
                                      <p:cBhvr additive="base">
                                        <p:cTn dur="1000"/>
                                        <p:tgtEl>
                                          <p:spTgt spid="221">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xEl>
                                              <p:pRg end="3" st="3"/>
                                            </p:txEl>
                                          </p:spTgt>
                                        </p:tgtEl>
                                        <p:attrNameLst>
                                          <p:attrName>style.visibility</p:attrName>
                                        </p:attrNameLst>
                                      </p:cBhvr>
                                      <p:to>
                                        <p:strVal val="visible"/>
                                      </p:to>
                                    </p:set>
                                    <p:anim calcmode="lin" valueType="num">
                                      <p:cBhvr additive="base">
                                        <p:cTn dur="1000"/>
                                        <p:tgtEl>
                                          <p:spTgt spid="221">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xEl>
                                              <p:pRg end="4" st="4"/>
                                            </p:txEl>
                                          </p:spTgt>
                                        </p:tgtEl>
                                        <p:attrNameLst>
                                          <p:attrName>style.visibility</p:attrName>
                                        </p:attrNameLst>
                                      </p:cBhvr>
                                      <p:to>
                                        <p:strVal val="visible"/>
                                      </p:to>
                                    </p:set>
                                    <p:anim calcmode="lin" valueType="num">
                                      <p:cBhvr additive="base">
                                        <p:cTn dur="1000"/>
                                        <p:tgtEl>
                                          <p:spTgt spid="221">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xEl>
                                              <p:pRg end="5" st="5"/>
                                            </p:txEl>
                                          </p:spTgt>
                                        </p:tgtEl>
                                        <p:attrNameLst>
                                          <p:attrName>style.visibility</p:attrName>
                                        </p:attrNameLst>
                                      </p:cBhvr>
                                      <p:to>
                                        <p:strVal val="visible"/>
                                      </p:to>
                                    </p:set>
                                    <p:anim calcmode="lin" valueType="num">
                                      <p:cBhvr additive="base">
                                        <p:cTn dur="1000"/>
                                        <p:tgtEl>
                                          <p:spTgt spid="221">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xEl>
                                              <p:pRg end="6" st="6"/>
                                            </p:txEl>
                                          </p:spTgt>
                                        </p:tgtEl>
                                        <p:attrNameLst>
                                          <p:attrName>style.visibility</p:attrName>
                                        </p:attrNameLst>
                                      </p:cBhvr>
                                      <p:to>
                                        <p:strVal val="visible"/>
                                      </p:to>
                                    </p:set>
                                    <p:anim calcmode="lin" valueType="num">
                                      <p:cBhvr additive="base">
                                        <p:cTn dur="1000"/>
                                        <p:tgtEl>
                                          <p:spTgt spid="221">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xEl>
                                              <p:pRg end="7" st="7"/>
                                            </p:txEl>
                                          </p:spTgt>
                                        </p:tgtEl>
                                        <p:attrNameLst>
                                          <p:attrName>style.visibility</p:attrName>
                                        </p:attrNameLst>
                                      </p:cBhvr>
                                      <p:to>
                                        <p:strVal val="visible"/>
                                      </p:to>
                                    </p:set>
                                    <p:anim calcmode="lin" valueType="num">
                                      <p:cBhvr additive="base">
                                        <p:cTn dur="1000"/>
                                        <p:tgtEl>
                                          <p:spTgt spid="221">
                                            <p:txEl>
                                              <p:pRg end="7" st="7"/>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xEl>
                                              <p:pRg end="8" st="8"/>
                                            </p:txEl>
                                          </p:spTgt>
                                        </p:tgtEl>
                                        <p:attrNameLst>
                                          <p:attrName>style.visibility</p:attrName>
                                        </p:attrNameLst>
                                      </p:cBhvr>
                                      <p:to>
                                        <p:strVal val="visible"/>
                                      </p:to>
                                    </p:set>
                                    <p:anim calcmode="lin" valueType="num">
                                      <p:cBhvr additive="base">
                                        <p:cTn dur="1000"/>
                                        <p:tgtEl>
                                          <p:spTgt spid="221">
                                            <p:txEl>
                                              <p:pRg end="8" st="8"/>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xEl>
                                              <p:pRg end="9" st="9"/>
                                            </p:txEl>
                                          </p:spTgt>
                                        </p:tgtEl>
                                        <p:attrNameLst>
                                          <p:attrName>style.visibility</p:attrName>
                                        </p:attrNameLst>
                                      </p:cBhvr>
                                      <p:to>
                                        <p:strVal val="visible"/>
                                      </p:to>
                                    </p:set>
                                    <p:anim calcmode="lin" valueType="num">
                                      <p:cBhvr additive="base">
                                        <p:cTn dur="1000"/>
                                        <p:tgtEl>
                                          <p:spTgt spid="221">
                                            <p:txEl>
                                              <p:pRg end="9" st="9"/>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xEl>
                                              <p:pRg end="10" st="10"/>
                                            </p:txEl>
                                          </p:spTgt>
                                        </p:tgtEl>
                                        <p:attrNameLst>
                                          <p:attrName>style.visibility</p:attrName>
                                        </p:attrNameLst>
                                      </p:cBhvr>
                                      <p:to>
                                        <p:strVal val="visible"/>
                                      </p:to>
                                    </p:set>
                                    <p:anim calcmode="lin" valueType="num">
                                      <p:cBhvr additive="base">
                                        <p:cTn dur="1000"/>
                                        <p:tgtEl>
                                          <p:spTgt spid="221">
                                            <p:txEl>
                                              <p:pRg end="10" st="1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xEl>
                                              <p:pRg end="11" st="11"/>
                                            </p:txEl>
                                          </p:spTgt>
                                        </p:tgtEl>
                                        <p:attrNameLst>
                                          <p:attrName>style.visibility</p:attrName>
                                        </p:attrNameLst>
                                      </p:cBhvr>
                                      <p:to>
                                        <p:strVal val="visible"/>
                                      </p:to>
                                    </p:set>
                                    <p:anim calcmode="lin" valueType="num">
                                      <p:cBhvr additive="base">
                                        <p:cTn dur="1000"/>
                                        <p:tgtEl>
                                          <p:spTgt spid="221">
                                            <p:txEl>
                                              <p:pRg end="11" st="1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xEl>
                                              <p:pRg end="12" st="12"/>
                                            </p:txEl>
                                          </p:spTgt>
                                        </p:tgtEl>
                                        <p:attrNameLst>
                                          <p:attrName>style.visibility</p:attrName>
                                        </p:attrNameLst>
                                      </p:cBhvr>
                                      <p:to>
                                        <p:strVal val="visible"/>
                                      </p:to>
                                    </p:set>
                                    <p:anim calcmode="lin" valueType="num">
                                      <p:cBhvr additive="base">
                                        <p:cTn dur="1000"/>
                                        <p:tgtEl>
                                          <p:spTgt spid="221">
                                            <p:txEl>
                                              <p:pRg end="12" st="1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xEl>
                                              <p:pRg end="13" st="13"/>
                                            </p:txEl>
                                          </p:spTgt>
                                        </p:tgtEl>
                                        <p:attrNameLst>
                                          <p:attrName>style.visibility</p:attrName>
                                        </p:attrNameLst>
                                      </p:cBhvr>
                                      <p:to>
                                        <p:strVal val="visible"/>
                                      </p:to>
                                    </p:set>
                                    <p:anim calcmode="lin" valueType="num">
                                      <p:cBhvr additive="base">
                                        <p:cTn dur="1000"/>
                                        <p:tgtEl>
                                          <p:spTgt spid="221">
                                            <p:txEl>
                                              <p:pRg end="13" st="1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xEl>
                                              <p:pRg end="14" st="14"/>
                                            </p:txEl>
                                          </p:spTgt>
                                        </p:tgtEl>
                                        <p:attrNameLst>
                                          <p:attrName>style.visibility</p:attrName>
                                        </p:attrNameLst>
                                      </p:cBhvr>
                                      <p:to>
                                        <p:strVal val="visible"/>
                                      </p:to>
                                    </p:set>
                                    <p:anim calcmode="lin" valueType="num">
                                      <p:cBhvr additive="base">
                                        <p:cTn dur="1000"/>
                                        <p:tgtEl>
                                          <p:spTgt spid="221">
                                            <p:txEl>
                                              <p:pRg end="14" st="1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xEl>
                                              <p:pRg end="15" st="15"/>
                                            </p:txEl>
                                          </p:spTgt>
                                        </p:tgtEl>
                                        <p:attrNameLst>
                                          <p:attrName>style.visibility</p:attrName>
                                        </p:attrNameLst>
                                      </p:cBhvr>
                                      <p:to>
                                        <p:strVal val="visible"/>
                                      </p:to>
                                    </p:set>
                                    <p:anim calcmode="lin" valueType="num">
                                      <p:cBhvr additive="base">
                                        <p:cTn dur="1000"/>
                                        <p:tgtEl>
                                          <p:spTgt spid="221">
                                            <p:txEl>
                                              <p:pRg end="15" st="1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xEl>
                                              <p:pRg end="16" st="16"/>
                                            </p:txEl>
                                          </p:spTgt>
                                        </p:tgtEl>
                                        <p:attrNameLst>
                                          <p:attrName>style.visibility</p:attrName>
                                        </p:attrNameLst>
                                      </p:cBhvr>
                                      <p:to>
                                        <p:strVal val="visible"/>
                                      </p:to>
                                    </p:set>
                                    <p:anim calcmode="lin" valueType="num">
                                      <p:cBhvr additive="base">
                                        <p:cTn dur="1000"/>
                                        <p:tgtEl>
                                          <p:spTgt spid="221">
                                            <p:txEl>
                                              <p:pRg end="16" st="16"/>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xEl>
                                              <p:pRg end="17" st="17"/>
                                            </p:txEl>
                                          </p:spTgt>
                                        </p:tgtEl>
                                        <p:attrNameLst>
                                          <p:attrName>style.visibility</p:attrName>
                                        </p:attrNameLst>
                                      </p:cBhvr>
                                      <p:to>
                                        <p:strVal val="visible"/>
                                      </p:to>
                                    </p:set>
                                    <p:anim calcmode="lin" valueType="num">
                                      <p:cBhvr additive="base">
                                        <p:cTn dur="1000"/>
                                        <p:tgtEl>
                                          <p:spTgt spid="221">
                                            <p:txEl>
                                              <p:pRg end="17" st="17"/>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xEl>
                                              <p:pRg end="18" st="18"/>
                                            </p:txEl>
                                          </p:spTgt>
                                        </p:tgtEl>
                                        <p:attrNameLst>
                                          <p:attrName>style.visibility</p:attrName>
                                        </p:attrNameLst>
                                      </p:cBhvr>
                                      <p:to>
                                        <p:strVal val="visible"/>
                                      </p:to>
                                    </p:set>
                                    <p:anim calcmode="lin" valueType="num">
                                      <p:cBhvr additive="base">
                                        <p:cTn dur="1000"/>
                                        <p:tgtEl>
                                          <p:spTgt spid="221">
                                            <p:txEl>
                                              <p:pRg end="18" st="18"/>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xEl>
                                              <p:pRg end="19" st="19"/>
                                            </p:txEl>
                                          </p:spTgt>
                                        </p:tgtEl>
                                        <p:attrNameLst>
                                          <p:attrName>style.visibility</p:attrName>
                                        </p:attrNameLst>
                                      </p:cBhvr>
                                      <p:to>
                                        <p:strVal val="visible"/>
                                      </p:to>
                                    </p:set>
                                    <p:anim calcmode="lin" valueType="num">
                                      <p:cBhvr additive="base">
                                        <p:cTn dur="1000"/>
                                        <p:tgtEl>
                                          <p:spTgt spid="221">
                                            <p:txEl>
                                              <p:pRg end="19" st="19"/>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xEl>
                                              <p:pRg end="20" st="20"/>
                                            </p:txEl>
                                          </p:spTgt>
                                        </p:tgtEl>
                                        <p:attrNameLst>
                                          <p:attrName>style.visibility</p:attrName>
                                        </p:attrNameLst>
                                      </p:cBhvr>
                                      <p:to>
                                        <p:strVal val="visible"/>
                                      </p:to>
                                    </p:set>
                                    <p:anim calcmode="lin" valueType="num">
                                      <p:cBhvr additive="base">
                                        <p:cTn dur="1000"/>
                                        <p:tgtEl>
                                          <p:spTgt spid="221">
                                            <p:txEl>
                                              <p:pRg end="20" st="2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xEl>
                                              <p:pRg end="21" st="21"/>
                                            </p:txEl>
                                          </p:spTgt>
                                        </p:tgtEl>
                                        <p:attrNameLst>
                                          <p:attrName>style.visibility</p:attrName>
                                        </p:attrNameLst>
                                      </p:cBhvr>
                                      <p:to>
                                        <p:strVal val="visible"/>
                                      </p:to>
                                    </p:set>
                                    <p:anim calcmode="lin" valueType="num">
                                      <p:cBhvr additive="base">
                                        <p:cTn dur="1000"/>
                                        <p:tgtEl>
                                          <p:spTgt spid="221">
                                            <p:txEl>
                                              <p:pRg end="21" st="2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xEl>
                                              <p:pRg end="22" st="22"/>
                                            </p:txEl>
                                          </p:spTgt>
                                        </p:tgtEl>
                                        <p:attrNameLst>
                                          <p:attrName>style.visibility</p:attrName>
                                        </p:attrNameLst>
                                      </p:cBhvr>
                                      <p:to>
                                        <p:strVal val="visible"/>
                                      </p:to>
                                    </p:set>
                                    <p:anim calcmode="lin" valueType="num">
                                      <p:cBhvr additive="base">
                                        <p:cTn dur="1000"/>
                                        <p:tgtEl>
                                          <p:spTgt spid="221">
                                            <p:txEl>
                                              <p:pRg end="22" st="2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xEl>
                                              <p:pRg end="23" st="23"/>
                                            </p:txEl>
                                          </p:spTgt>
                                        </p:tgtEl>
                                        <p:attrNameLst>
                                          <p:attrName>style.visibility</p:attrName>
                                        </p:attrNameLst>
                                      </p:cBhvr>
                                      <p:to>
                                        <p:strVal val="visible"/>
                                      </p:to>
                                    </p:set>
                                    <p:anim calcmode="lin" valueType="num">
                                      <p:cBhvr additive="base">
                                        <p:cTn dur="1000"/>
                                        <p:tgtEl>
                                          <p:spTgt spid="221">
                                            <p:txEl>
                                              <p:pRg end="23" st="2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xEl>
                                              <p:pRg end="24" st="24"/>
                                            </p:txEl>
                                          </p:spTgt>
                                        </p:tgtEl>
                                        <p:attrNameLst>
                                          <p:attrName>style.visibility</p:attrName>
                                        </p:attrNameLst>
                                      </p:cBhvr>
                                      <p:to>
                                        <p:strVal val="visible"/>
                                      </p:to>
                                    </p:set>
                                    <p:anim calcmode="lin" valueType="num">
                                      <p:cBhvr additive="base">
                                        <p:cTn dur="1000"/>
                                        <p:tgtEl>
                                          <p:spTgt spid="221">
                                            <p:txEl>
                                              <p:pRg end="24" st="2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xEl>
                                              <p:pRg end="25" st="25"/>
                                            </p:txEl>
                                          </p:spTgt>
                                        </p:tgtEl>
                                        <p:attrNameLst>
                                          <p:attrName>style.visibility</p:attrName>
                                        </p:attrNameLst>
                                      </p:cBhvr>
                                      <p:to>
                                        <p:strVal val="visible"/>
                                      </p:to>
                                    </p:set>
                                    <p:anim calcmode="lin" valueType="num">
                                      <p:cBhvr additive="base">
                                        <p:cTn dur="1000"/>
                                        <p:tgtEl>
                                          <p:spTgt spid="221">
                                            <p:txEl>
                                              <p:pRg end="25" st="25"/>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sp>
        <p:nvSpPr>
          <p:cNvPr id="228" name="Google Shape;228;p33"/>
          <p:cNvSpPr/>
          <p:nvPr/>
        </p:nvSpPr>
        <p:spPr>
          <a:xfrm>
            <a:off x="0" y="152400"/>
            <a:ext cx="9144000" cy="4208463"/>
          </a:xfrm>
          <a:prstGeom prst="rect">
            <a:avLst/>
          </a:prstGeom>
          <a:noFill/>
          <a:ln>
            <a:noFill/>
          </a:ln>
        </p:spPr>
        <p:txBody>
          <a:bodyPr anchorCtr="0" anchor="t" bIns="46800" lIns="90000" spcFirstLastPara="1" rIns="90000" wrap="square" tIns="46800">
            <a:noAutofit/>
          </a:bodyPr>
          <a:lstStyle/>
          <a:p>
            <a:pPr indent="0" lvl="0" marL="0" marR="0" rtl="0" algn="l">
              <a:spcBef>
                <a:spcPts val="0"/>
              </a:spcBef>
              <a:spcAft>
                <a:spcPts val="0"/>
              </a:spcAft>
              <a:buNone/>
            </a:pPr>
            <a:r>
              <a:rPr b="0" i="0" lang="en-US" sz="1800" u="none" cap="none" strike="noStrike">
                <a:solidFill>
                  <a:schemeClr val="dk1"/>
                </a:solidFill>
                <a:latin typeface="Lustria"/>
                <a:ea typeface="Lustria"/>
                <a:cs typeface="Lustria"/>
                <a:sym typeface="Lustria"/>
              </a:rPr>
              <a:t>People are In or Out 				</a:t>
            </a:r>
            <a:r>
              <a:rPr b="0" i="0" lang="en-US" sz="1800" u="none" cap="none" strike="noStrike">
                <a:solidFill>
                  <a:schemeClr val="dk1"/>
                </a:solidFill>
                <a:latin typeface="Noto Sans Symbols"/>
                <a:ea typeface="Noto Sans Symbols"/>
                <a:cs typeface="Noto Sans Symbols"/>
                <a:sym typeface="Noto Sans Symbols"/>
              </a:rPr>
              <a:t>🡪</a:t>
            </a:r>
            <a:r>
              <a:rPr b="0" i="0" lang="en-US" sz="1800" u="none" cap="none" strike="noStrike">
                <a:solidFill>
                  <a:schemeClr val="dk1"/>
                </a:solidFill>
                <a:latin typeface="Lustria"/>
                <a:ea typeface="Lustria"/>
                <a:cs typeface="Lustria"/>
                <a:sym typeface="Lustria"/>
              </a:rPr>
              <a:t> 	Moving toward or away from Jesus*** </a:t>
            </a:r>
            <a:endParaRPr b="0" i="0" sz="1800" u="none" cap="none" strike="noStrike">
              <a:solidFill>
                <a:schemeClr val="dk1"/>
              </a:solidFill>
              <a:latin typeface="Lustria"/>
              <a:ea typeface="Lustria"/>
              <a:cs typeface="Lustria"/>
              <a:sym typeface="Lustria"/>
            </a:endParaRPr>
          </a:p>
          <a:p>
            <a:pPr indent="0" lvl="0" marL="0" marR="0" rtl="0" algn="l">
              <a:spcBef>
                <a:spcPts val="0"/>
              </a:spcBef>
              <a:spcAft>
                <a:spcPts val="0"/>
              </a:spcAft>
              <a:buNone/>
            </a:pPr>
            <a:r>
              <a:t/>
            </a:r>
            <a:endParaRPr b="0" i="0" sz="1800" u="none" cap="none" strike="noStrike">
              <a:solidFill>
                <a:schemeClr val="dk1"/>
              </a:solidFill>
              <a:latin typeface="Lustria"/>
              <a:ea typeface="Lustria"/>
              <a:cs typeface="Lustria"/>
              <a:sym typeface="Lustria"/>
            </a:endParaRPr>
          </a:p>
          <a:p>
            <a:pPr indent="0" lvl="0" marL="0" marR="0" rtl="0" algn="l">
              <a:spcBef>
                <a:spcPts val="0"/>
              </a:spcBef>
              <a:spcAft>
                <a:spcPts val="0"/>
              </a:spcAft>
              <a:buNone/>
            </a:pPr>
            <a:r>
              <a:rPr b="0" i="0" lang="en-US" sz="1800" u="none" cap="none" strike="noStrike">
                <a:solidFill>
                  <a:schemeClr val="dk1"/>
                </a:solidFill>
                <a:latin typeface="Lustria"/>
                <a:ea typeface="Lustria"/>
                <a:cs typeface="Lustria"/>
                <a:sym typeface="Lustria"/>
              </a:rPr>
              <a:t>Witness only as individuals 	 	</a:t>
            </a:r>
            <a:r>
              <a:rPr b="0" i="0" lang="en-US" sz="1800" u="none" cap="none" strike="noStrike">
                <a:solidFill>
                  <a:schemeClr val="dk1"/>
                </a:solidFill>
                <a:latin typeface="Noto Sans Symbols"/>
                <a:ea typeface="Noto Sans Symbols"/>
                <a:cs typeface="Noto Sans Symbols"/>
                <a:sym typeface="Noto Sans Symbols"/>
              </a:rPr>
              <a:t>🡪</a:t>
            </a:r>
            <a:r>
              <a:rPr b="0" i="0" lang="en-US" sz="1800" u="none" cap="none" strike="noStrike">
                <a:solidFill>
                  <a:schemeClr val="dk1"/>
                </a:solidFill>
                <a:latin typeface="Lustria"/>
                <a:ea typeface="Lustria"/>
                <a:cs typeface="Lustria"/>
                <a:sym typeface="Lustria"/>
              </a:rPr>
              <a:t> 	Witness primarily as community ⬧</a:t>
            </a:r>
            <a:endParaRPr b="0" i="0" sz="1800" u="none" cap="none" strike="noStrike">
              <a:solidFill>
                <a:schemeClr val="dk1"/>
              </a:solidFill>
              <a:latin typeface="Lustria"/>
              <a:ea typeface="Lustria"/>
              <a:cs typeface="Lustria"/>
              <a:sym typeface="Lustria"/>
            </a:endParaRPr>
          </a:p>
          <a:p>
            <a:pPr indent="0" lvl="0" marL="0" marR="0" rtl="0" algn="l">
              <a:spcBef>
                <a:spcPts val="0"/>
              </a:spcBef>
              <a:spcAft>
                <a:spcPts val="0"/>
              </a:spcAft>
              <a:buNone/>
            </a:pPr>
            <a:r>
              <a:t/>
            </a:r>
            <a:endParaRPr b="0" i="0" sz="1800" u="none" cap="none" strike="noStrike">
              <a:solidFill>
                <a:schemeClr val="dk1"/>
              </a:solidFill>
              <a:latin typeface="Lustria"/>
              <a:ea typeface="Lustria"/>
              <a:cs typeface="Lustria"/>
              <a:sym typeface="Lustria"/>
            </a:endParaRPr>
          </a:p>
          <a:p>
            <a:pPr indent="0" lvl="0" marL="0" marR="0" rtl="0" algn="l">
              <a:spcBef>
                <a:spcPts val="0"/>
              </a:spcBef>
              <a:spcAft>
                <a:spcPts val="0"/>
              </a:spcAft>
              <a:buNone/>
            </a:pPr>
            <a:r>
              <a:rPr b="0" i="0" lang="en-US" sz="1800" u="none" cap="none" strike="noStrike">
                <a:solidFill>
                  <a:schemeClr val="dk1"/>
                </a:solidFill>
                <a:latin typeface="Lustria"/>
                <a:ea typeface="Lustria"/>
                <a:cs typeface="Lustria"/>
                <a:sym typeface="Lustria"/>
              </a:rPr>
              <a:t>Share the “way of salvation” 		</a:t>
            </a:r>
            <a:r>
              <a:rPr b="0" i="0" lang="en-US" sz="1800" u="none" cap="none" strike="noStrike">
                <a:solidFill>
                  <a:schemeClr val="dk1"/>
                </a:solidFill>
                <a:latin typeface="Noto Sans Symbols"/>
                <a:ea typeface="Noto Sans Symbols"/>
                <a:cs typeface="Noto Sans Symbols"/>
                <a:sym typeface="Noto Sans Symbols"/>
              </a:rPr>
              <a:t>🡪</a:t>
            </a:r>
            <a:r>
              <a:rPr b="0" i="0" lang="en-US" sz="1800" u="none" cap="none" strike="noStrike">
                <a:solidFill>
                  <a:schemeClr val="dk1"/>
                </a:solidFill>
                <a:latin typeface="Lustria"/>
                <a:ea typeface="Lustria"/>
                <a:cs typeface="Lustria"/>
                <a:sym typeface="Lustria"/>
              </a:rPr>
              <a:t> 	Be aware of Holy Spirit provided 												opportunities in conversations </a:t>
            </a:r>
            <a:endParaRPr/>
          </a:p>
          <a:p>
            <a:pPr indent="0" lvl="0" marL="0" marR="0" rtl="0" algn="l">
              <a:spcBef>
                <a:spcPts val="0"/>
              </a:spcBef>
              <a:spcAft>
                <a:spcPts val="0"/>
              </a:spcAft>
              <a:buNone/>
            </a:pPr>
            <a:r>
              <a:rPr b="0" i="0" lang="en-US" sz="1800" u="none" cap="none" strike="noStrike">
                <a:solidFill>
                  <a:schemeClr val="dk1"/>
                </a:solidFill>
                <a:latin typeface="Lustria"/>
                <a:ea typeface="Lustria"/>
                <a:cs typeface="Lustria"/>
                <a:sym typeface="Lustria"/>
              </a:rPr>
              <a:t>									with others. 			        	</a:t>
            </a:r>
            <a:endParaRPr/>
          </a:p>
          <a:p>
            <a:pPr indent="0" lvl="0" marL="0" marR="0" rtl="0" algn="l">
              <a:spcBef>
                <a:spcPts val="0"/>
              </a:spcBef>
              <a:spcAft>
                <a:spcPts val="0"/>
              </a:spcAft>
              <a:buNone/>
            </a:pPr>
            <a:r>
              <a:rPr b="0" i="0" lang="en-US" sz="1800" u="none" cap="none" strike="noStrike">
                <a:solidFill>
                  <a:schemeClr val="dk1"/>
                </a:solidFill>
                <a:latin typeface="Lustria"/>
                <a:ea typeface="Lustria"/>
                <a:cs typeface="Lustria"/>
                <a:sym typeface="Lustria"/>
              </a:rPr>
              <a:t>Proving; convincing; defending	 </a:t>
            </a:r>
            <a:r>
              <a:rPr b="0" i="0" lang="en-US" sz="1800" u="none" cap="none" strike="noStrike">
                <a:solidFill>
                  <a:schemeClr val="dk1"/>
                </a:solidFill>
                <a:latin typeface="Noto Sans Symbols"/>
                <a:ea typeface="Noto Sans Symbols"/>
                <a:cs typeface="Noto Sans Symbols"/>
                <a:sym typeface="Noto Sans Symbols"/>
              </a:rPr>
              <a:t>🡪</a:t>
            </a:r>
            <a:r>
              <a:rPr b="0" i="0" lang="en-US" sz="1800" u="none" cap="none" strike="noStrike">
                <a:solidFill>
                  <a:schemeClr val="dk1"/>
                </a:solidFill>
                <a:latin typeface="Lustria"/>
                <a:ea typeface="Lustria"/>
                <a:cs typeface="Lustria"/>
                <a:sym typeface="Lustria"/>
              </a:rPr>
              <a:t> 	Sharing transformation/grace stories</a:t>
            </a:r>
            <a:endParaRPr/>
          </a:p>
          <a:p>
            <a:pPr indent="0" lvl="0" marL="0" marR="0" rtl="0" algn="l">
              <a:spcBef>
                <a:spcPts val="0"/>
              </a:spcBef>
              <a:spcAft>
                <a:spcPts val="0"/>
              </a:spcAft>
              <a:buNone/>
            </a:pPr>
            <a:r>
              <a:t/>
            </a:r>
            <a:endParaRPr b="0" i="0" sz="1800" u="none" cap="none" strike="noStrike">
              <a:solidFill>
                <a:schemeClr val="dk1"/>
              </a:solidFill>
              <a:latin typeface="Lustria"/>
              <a:ea typeface="Lustria"/>
              <a:cs typeface="Lustria"/>
              <a:sym typeface="Lustria"/>
            </a:endParaRPr>
          </a:p>
          <a:p>
            <a:pPr indent="0" lvl="0" marL="0" marR="0" rtl="0" algn="l">
              <a:spcBef>
                <a:spcPts val="0"/>
              </a:spcBef>
              <a:spcAft>
                <a:spcPts val="0"/>
              </a:spcAft>
              <a:buNone/>
            </a:pPr>
            <a:r>
              <a:rPr b="0" i="0" lang="en-US" sz="1800" u="none" cap="none" strike="noStrike">
                <a:solidFill>
                  <a:schemeClr val="dk1"/>
                </a:solidFill>
                <a:latin typeface="Lustria"/>
                <a:ea typeface="Lustria"/>
                <a:cs typeface="Lustria"/>
                <a:sym typeface="Lustria"/>
              </a:rPr>
              <a:t>Same starting point for everyone	 </a:t>
            </a:r>
            <a:r>
              <a:rPr b="0" i="0" lang="en-US" sz="1800" u="none" cap="none" strike="noStrike">
                <a:solidFill>
                  <a:schemeClr val="dk1"/>
                </a:solidFill>
                <a:latin typeface="Noto Sans Symbols"/>
                <a:ea typeface="Noto Sans Symbols"/>
                <a:cs typeface="Noto Sans Symbols"/>
                <a:sym typeface="Noto Sans Symbols"/>
              </a:rPr>
              <a:t>🡪</a:t>
            </a:r>
            <a:r>
              <a:rPr b="0" i="0" lang="en-US" sz="1800" u="none" cap="none" strike="noStrike">
                <a:solidFill>
                  <a:schemeClr val="dk1"/>
                </a:solidFill>
                <a:latin typeface="Lustria"/>
                <a:ea typeface="Lustria"/>
                <a:cs typeface="Lustria"/>
                <a:sym typeface="Lustria"/>
              </a:rPr>
              <a:t> 	Meet people where they are</a:t>
            </a:r>
            <a:endParaRPr/>
          </a:p>
          <a:p>
            <a:pPr indent="0" lvl="0" marL="0" marR="0" rtl="0" algn="l">
              <a:spcBef>
                <a:spcPts val="0"/>
              </a:spcBef>
              <a:spcAft>
                <a:spcPts val="0"/>
              </a:spcAft>
              <a:buNone/>
            </a:pPr>
            <a:r>
              <a:t/>
            </a:r>
            <a:endParaRPr b="0" i="0" sz="1800" u="none" cap="none" strike="noStrike">
              <a:solidFill>
                <a:schemeClr val="dk1"/>
              </a:solidFill>
              <a:latin typeface="Lustria"/>
              <a:ea typeface="Lustria"/>
              <a:cs typeface="Lustria"/>
              <a:sym typeface="Lustria"/>
            </a:endParaRPr>
          </a:p>
          <a:p>
            <a:pPr indent="0" lvl="0" marL="0" marR="0" rtl="0" algn="l">
              <a:spcBef>
                <a:spcPts val="0"/>
              </a:spcBef>
              <a:spcAft>
                <a:spcPts val="0"/>
              </a:spcAft>
              <a:buNone/>
            </a:pPr>
            <a:r>
              <a:rPr b="0" i="0" lang="en-US" sz="1800" u="none" cap="none" strike="noStrike">
                <a:solidFill>
                  <a:schemeClr val="dk1"/>
                </a:solidFill>
                <a:latin typeface="Lustria"/>
                <a:ea typeface="Lustria"/>
                <a:cs typeface="Lustria"/>
                <a:sym typeface="Lustria"/>
              </a:rPr>
              <a:t>Believing before belonging		 </a:t>
            </a:r>
            <a:r>
              <a:rPr b="0" i="0" lang="en-US" sz="1800" u="none" cap="none" strike="noStrike">
                <a:solidFill>
                  <a:schemeClr val="dk1"/>
                </a:solidFill>
                <a:latin typeface="Noto Sans Symbols"/>
                <a:ea typeface="Noto Sans Symbols"/>
                <a:cs typeface="Noto Sans Symbols"/>
                <a:sym typeface="Noto Sans Symbols"/>
              </a:rPr>
              <a:t>🡪</a:t>
            </a:r>
            <a:r>
              <a:rPr b="0" i="0" lang="en-US" sz="1800" u="none" cap="none" strike="noStrike">
                <a:solidFill>
                  <a:schemeClr val="dk1"/>
                </a:solidFill>
                <a:latin typeface="Lustria"/>
                <a:ea typeface="Lustria"/>
                <a:cs typeface="Lustria"/>
                <a:sym typeface="Lustria"/>
              </a:rPr>
              <a:t> 	Belonging before believing⬧⬧</a:t>
            </a:r>
            <a:endParaRPr b="0" i="0" sz="1800" u="none" cap="none" strike="noStrike">
              <a:solidFill>
                <a:schemeClr val="dk1"/>
              </a:solidFill>
              <a:latin typeface="Lustria"/>
              <a:ea typeface="Lustria"/>
              <a:cs typeface="Lustria"/>
              <a:sym typeface="Lustria"/>
            </a:endParaRPr>
          </a:p>
          <a:p>
            <a:pPr indent="0" lvl="0" marL="0" marR="0" rtl="0" algn="l">
              <a:spcBef>
                <a:spcPts val="0"/>
              </a:spcBef>
              <a:spcAft>
                <a:spcPts val="0"/>
              </a:spcAft>
              <a:buNone/>
            </a:pPr>
            <a:r>
              <a:t/>
            </a:r>
            <a:endParaRPr b="0" i="0" sz="1800" u="none" cap="none" strike="noStrike">
              <a:solidFill>
                <a:srgbClr val="000000"/>
              </a:solidFill>
              <a:latin typeface="Lustria"/>
              <a:ea typeface="Lustria"/>
              <a:cs typeface="Lustria"/>
              <a:sym typeface="Lustria"/>
            </a:endParaRPr>
          </a:p>
          <a:p>
            <a:pPr indent="0" lvl="0" marL="0" marR="0" rtl="0" algn="l">
              <a:spcBef>
                <a:spcPts val="0"/>
              </a:spcBef>
              <a:spcAft>
                <a:spcPts val="0"/>
              </a:spcAft>
              <a:buNone/>
            </a:pPr>
            <a:r>
              <a:t/>
            </a:r>
            <a:endParaRPr b="0" i="0" sz="1800" u="none" cap="none" strike="noStrike">
              <a:solidFill>
                <a:srgbClr val="000000"/>
              </a:solidFill>
              <a:latin typeface="Lustria"/>
              <a:ea typeface="Lustria"/>
              <a:cs typeface="Lustria"/>
              <a:sym typeface="Lustria"/>
            </a:endParaRPr>
          </a:p>
        </p:txBody>
      </p:sp>
    </p:spTree>
  </p:cSld>
  <p:clrMapOvr>
    <a:masterClrMapping/>
  </p:clrMapOvr>
  <p:transition spd="med">
    <p:push dir="r"/>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4" name="Shape 234"/>
        <p:cNvGrpSpPr/>
        <p:nvPr/>
      </p:nvGrpSpPr>
      <p:grpSpPr>
        <a:xfrm>
          <a:off x="0" y="0"/>
          <a:ext cx="0" cy="0"/>
          <a:chOff x="0" y="0"/>
          <a:chExt cx="0" cy="0"/>
        </a:xfrm>
      </p:grpSpPr>
      <p:sp>
        <p:nvSpPr>
          <p:cNvPr id="235" name="Google Shape;235;p34"/>
          <p:cNvSpPr/>
          <p:nvPr/>
        </p:nvSpPr>
        <p:spPr>
          <a:xfrm>
            <a:off x="-18143" y="0"/>
            <a:ext cx="9144000" cy="7419596"/>
          </a:xfrm>
          <a:prstGeom prst="rect">
            <a:avLst/>
          </a:prstGeom>
          <a:noFill/>
          <a:ln cap="flat" cmpd="sng" w="9525">
            <a:solidFill>
              <a:srgbClr val="3465A4"/>
            </a:solidFill>
            <a:prstDash val="solid"/>
            <a:round/>
            <a:headEnd len="sm" w="sm" type="none"/>
            <a:tailEnd len="sm" w="sm" type="none"/>
          </a:ln>
        </p:spPr>
        <p:txBody>
          <a:bodyPr anchorCtr="0" anchor="t" bIns="46800" lIns="90000" spcFirstLastPara="1" rIns="90000" wrap="square" tIns="46800">
            <a:noAutofit/>
          </a:bodyPr>
          <a:lstStyle/>
          <a:p>
            <a:pPr indent="0" lvl="0" marL="0" marR="0" rtl="0" algn="ctr">
              <a:spcBef>
                <a:spcPts val="0"/>
              </a:spcBef>
              <a:spcAft>
                <a:spcPts val="0"/>
              </a:spcAft>
              <a:buClr>
                <a:srgbClr val="000000"/>
              </a:buClr>
              <a:buSzPts val="2240"/>
              <a:buFont typeface="Times New Roman"/>
              <a:buNone/>
            </a:pPr>
            <a:r>
              <a:rPr b="0" i="0" lang="en-US" sz="2800" u="sng" cap="none" strike="noStrike">
                <a:solidFill>
                  <a:srgbClr val="000000"/>
                </a:solidFill>
                <a:latin typeface="Candara"/>
                <a:ea typeface="Candara"/>
                <a:cs typeface="Candara"/>
                <a:sym typeface="Candara"/>
              </a:rPr>
              <a:t>Some Relevant New Testament Scripture</a:t>
            </a:r>
            <a:endParaRPr/>
          </a:p>
          <a:p>
            <a:pPr indent="0" lvl="0" marL="0" marR="0" rtl="0" algn="ctr">
              <a:spcBef>
                <a:spcPts val="0"/>
              </a:spcBef>
              <a:spcAft>
                <a:spcPts val="0"/>
              </a:spcAft>
              <a:buClr>
                <a:schemeClr val="dk1"/>
              </a:buClr>
              <a:buSzPts val="2240"/>
              <a:buFont typeface="Times New Roman"/>
              <a:buNone/>
            </a:pPr>
            <a:r>
              <a:t/>
            </a:r>
            <a:endParaRPr b="0" i="0" sz="2800" u="none" cap="none" strike="noStrike">
              <a:solidFill>
                <a:srgbClr val="000000"/>
              </a:solidFill>
              <a:latin typeface="Candara"/>
              <a:ea typeface="Candara"/>
              <a:cs typeface="Candara"/>
              <a:sym typeface="Candara"/>
            </a:endParaRPr>
          </a:p>
          <a:p>
            <a:pPr indent="0" lvl="0" marL="0" marR="0" rtl="0" algn="l">
              <a:spcBef>
                <a:spcPts val="0"/>
              </a:spcBef>
              <a:spcAft>
                <a:spcPts val="0"/>
              </a:spcAft>
              <a:buClr>
                <a:srgbClr val="000000"/>
              </a:buClr>
              <a:buSzPts val="2080"/>
              <a:buFont typeface="Times New Roman"/>
              <a:buNone/>
            </a:pPr>
            <a:r>
              <a:rPr b="1" i="1" lang="en-US" sz="2600" u="none" cap="none" strike="noStrike">
                <a:solidFill>
                  <a:srgbClr val="000000"/>
                </a:solidFill>
                <a:latin typeface="Candara"/>
                <a:ea typeface="Candara"/>
                <a:cs typeface="Candara"/>
                <a:sym typeface="Candara"/>
              </a:rPr>
              <a:t>Questions to consider and discuss </a:t>
            </a:r>
            <a:r>
              <a:rPr b="0" i="0" lang="en-US" sz="2600" u="none" cap="none" strike="noStrike">
                <a:solidFill>
                  <a:srgbClr val="000000"/>
                </a:solidFill>
                <a:latin typeface="Candara"/>
                <a:ea typeface="Candara"/>
                <a:cs typeface="Candara"/>
                <a:sym typeface="Candara"/>
              </a:rPr>
              <a:t>after reading each of the following Scripture passages:</a:t>
            </a:r>
            <a:endParaRPr b="0" i="0" sz="2600" u="none" cap="none" strike="noStrike">
              <a:solidFill>
                <a:srgbClr val="000000"/>
              </a:solidFill>
              <a:latin typeface="Candara"/>
              <a:ea typeface="Candara"/>
              <a:cs typeface="Candara"/>
              <a:sym typeface="Candara"/>
            </a:endParaRPr>
          </a:p>
          <a:p>
            <a:pPr indent="0" lvl="0" marL="0" marR="0" rtl="0" algn="l">
              <a:spcBef>
                <a:spcPts val="0"/>
              </a:spcBef>
              <a:spcAft>
                <a:spcPts val="0"/>
              </a:spcAft>
              <a:buClr>
                <a:schemeClr val="dk1"/>
              </a:buClr>
              <a:buSzPts val="2240"/>
              <a:buFont typeface="Times New Roman"/>
              <a:buNone/>
            </a:pPr>
            <a:r>
              <a:t/>
            </a:r>
            <a:endParaRPr b="0" i="0" sz="2800" u="none" cap="none" strike="noStrike">
              <a:solidFill>
                <a:srgbClr val="000000"/>
              </a:solidFill>
              <a:latin typeface="Candara"/>
              <a:ea typeface="Candara"/>
              <a:cs typeface="Candara"/>
              <a:sym typeface="Candara"/>
            </a:endParaRPr>
          </a:p>
          <a:p>
            <a:pPr indent="-121920" lvl="0" marL="457200" marR="0" rtl="0" algn="l">
              <a:spcBef>
                <a:spcPts val="288"/>
              </a:spcBef>
              <a:spcAft>
                <a:spcPts val="0"/>
              </a:spcAft>
              <a:buClr>
                <a:srgbClr val="000000"/>
              </a:buClr>
              <a:buSzPts val="1920"/>
              <a:buFont typeface="Times New Roman"/>
              <a:buAutoNum type="arabicPeriod"/>
            </a:pPr>
            <a:r>
              <a:rPr b="0" i="0" lang="en-US" sz="2400" u="none" cap="none" strike="noStrike">
                <a:solidFill>
                  <a:srgbClr val="000000"/>
                </a:solidFill>
                <a:latin typeface="Candara"/>
                <a:ea typeface="Candara"/>
                <a:cs typeface="Candara"/>
                <a:sym typeface="Candara"/>
              </a:rPr>
              <a:t>What does the passage teach us about </a:t>
            </a:r>
            <a:r>
              <a:rPr b="1" i="1" lang="en-US" sz="2400" u="none" cap="none" strike="noStrike">
                <a:solidFill>
                  <a:srgbClr val="000000"/>
                </a:solidFill>
                <a:latin typeface="Candara"/>
                <a:ea typeface="Candara"/>
                <a:cs typeface="Candara"/>
                <a:sym typeface="Candara"/>
              </a:rPr>
              <a:t>how people come to know and follow Jesus</a:t>
            </a:r>
            <a:endParaRPr/>
          </a:p>
          <a:p>
            <a:pPr indent="-121920" lvl="0" marL="457200" marR="0" rtl="0" algn="l">
              <a:spcBef>
                <a:spcPts val="576"/>
              </a:spcBef>
              <a:spcAft>
                <a:spcPts val="0"/>
              </a:spcAft>
              <a:buClr>
                <a:srgbClr val="000000"/>
              </a:buClr>
              <a:buSzPts val="1920"/>
              <a:buFont typeface="Times New Roman"/>
              <a:buAutoNum type="arabicPeriod"/>
            </a:pPr>
            <a:r>
              <a:rPr b="0" i="0" lang="en-US" sz="2400" u="none" cap="none" strike="noStrike">
                <a:solidFill>
                  <a:srgbClr val="000000"/>
                </a:solidFill>
                <a:latin typeface="Candara"/>
                <a:ea typeface="Candara"/>
                <a:cs typeface="Candara"/>
                <a:sym typeface="Candara"/>
              </a:rPr>
              <a:t>Which, if any, of the previous </a:t>
            </a:r>
            <a:r>
              <a:rPr b="1" i="1" lang="en-US" sz="2400" u="none" cap="none" strike="noStrike">
                <a:solidFill>
                  <a:srgbClr val="000000"/>
                </a:solidFill>
                <a:latin typeface="Candara"/>
                <a:ea typeface="Candara"/>
                <a:cs typeface="Candara"/>
                <a:sym typeface="Candara"/>
              </a:rPr>
              <a:t>models</a:t>
            </a:r>
            <a:r>
              <a:rPr b="0" i="0" lang="en-US" sz="2400" u="none" cap="none" strike="noStrike">
                <a:solidFill>
                  <a:srgbClr val="000000"/>
                </a:solidFill>
                <a:latin typeface="Candara"/>
                <a:ea typeface="Candara"/>
                <a:cs typeface="Candara"/>
                <a:sym typeface="Candara"/>
              </a:rPr>
              <a:t> are represented in the following passages?</a:t>
            </a:r>
            <a:endParaRPr b="0" i="0" sz="2400" u="none" cap="none" strike="noStrike">
              <a:solidFill>
                <a:srgbClr val="000000"/>
              </a:solidFill>
              <a:latin typeface="Candara"/>
              <a:ea typeface="Candara"/>
              <a:cs typeface="Candara"/>
              <a:sym typeface="Candara"/>
            </a:endParaRPr>
          </a:p>
          <a:p>
            <a:pPr indent="-101600" lvl="0" marL="457200" marR="0" rtl="0" algn="l">
              <a:lnSpc>
                <a:spcPct val="150000"/>
              </a:lnSpc>
              <a:spcBef>
                <a:spcPts val="288"/>
              </a:spcBef>
              <a:spcAft>
                <a:spcPts val="0"/>
              </a:spcAft>
              <a:buClr>
                <a:srgbClr val="000000"/>
              </a:buClr>
              <a:buSzPts val="1600"/>
              <a:buFont typeface="Arial"/>
              <a:buChar char="•"/>
            </a:pPr>
            <a:r>
              <a:rPr b="0" i="0" lang="en-US" sz="2000" u="none" cap="none" strike="noStrike">
                <a:solidFill>
                  <a:srgbClr val="000000"/>
                </a:solidFill>
                <a:latin typeface="Candara"/>
                <a:ea typeface="Candara"/>
                <a:cs typeface="Candara"/>
                <a:sym typeface="Candara"/>
              </a:rPr>
              <a:t>Jesus and the Samaritan woman: John 4:7-30</a:t>
            </a:r>
            <a:endParaRPr sz="1800">
              <a:solidFill>
                <a:schemeClr val="lt2"/>
              </a:solidFill>
            </a:endParaRPr>
          </a:p>
          <a:p>
            <a:pPr indent="-101600" lvl="0" marL="457200" marR="0" rtl="0" algn="l">
              <a:lnSpc>
                <a:spcPct val="150000"/>
              </a:lnSpc>
              <a:spcBef>
                <a:spcPts val="288"/>
              </a:spcBef>
              <a:spcAft>
                <a:spcPts val="0"/>
              </a:spcAft>
              <a:buClr>
                <a:srgbClr val="000000"/>
              </a:buClr>
              <a:buSzPts val="1600"/>
              <a:buFont typeface="Arial"/>
              <a:buChar char="•"/>
            </a:pPr>
            <a:r>
              <a:rPr b="0" i="0" lang="en-US" sz="2000" u="none" cap="none" strike="noStrike">
                <a:solidFill>
                  <a:srgbClr val="000000"/>
                </a:solidFill>
                <a:latin typeface="Candara"/>
                <a:ea typeface="Candara"/>
                <a:cs typeface="Candara"/>
                <a:sym typeface="Candara"/>
              </a:rPr>
              <a:t>Jesus and the man blind from birth: </a:t>
            </a:r>
            <a:r>
              <a:rPr b="0" i="0" lang="en-US" sz="1800" u="none" cap="none" strike="noStrike">
                <a:solidFill>
                  <a:schemeClr val="dk1"/>
                </a:solidFill>
                <a:latin typeface="Arial"/>
                <a:ea typeface="Arial"/>
                <a:cs typeface="Arial"/>
                <a:sym typeface="Arial"/>
              </a:rPr>
              <a:t>John 9 1-11 / 24-38</a:t>
            </a:r>
            <a:endParaRPr b="0" i="0" sz="1800" u="sng" cap="none" strike="noStrike">
              <a:solidFill>
                <a:schemeClr val="hlink"/>
              </a:solidFill>
              <a:latin typeface="Arial"/>
              <a:ea typeface="Arial"/>
              <a:cs typeface="Arial"/>
              <a:sym typeface="Arial"/>
              <a:hlinkClick r:id="rId3"/>
            </a:endParaRPr>
          </a:p>
          <a:p>
            <a:pPr indent="-101600" lvl="0" marL="457200" marR="0" rtl="0" algn="l">
              <a:lnSpc>
                <a:spcPct val="150000"/>
              </a:lnSpc>
              <a:spcBef>
                <a:spcPts val="0"/>
              </a:spcBef>
              <a:spcAft>
                <a:spcPts val="0"/>
              </a:spcAft>
              <a:buClr>
                <a:srgbClr val="000000"/>
              </a:buClr>
              <a:buSzPts val="1600"/>
              <a:buFont typeface="Arial"/>
              <a:buChar char="•"/>
            </a:pPr>
            <a:r>
              <a:rPr b="0" i="0" lang="en-US" sz="2000" u="none" cap="none" strike="noStrike">
                <a:solidFill>
                  <a:srgbClr val="000000"/>
                </a:solidFill>
                <a:latin typeface="Candara"/>
                <a:ea typeface="Candara"/>
                <a:cs typeface="Candara"/>
                <a:sym typeface="Candara"/>
              </a:rPr>
              <a:t>Jesus’ prayer for those who will follow him:  John. 17:20-23</a:t>
            </a:r>
            <a:endParaRPr/>
          </a:p>
          <a:p>
            <a:pPr indent="-101600" lvl="0" marL="457200" marR="0" rtl="0" algn="l">
              <a:lnSpc>
                <a:spcPct val="150000"/>
              </a:lnSpc>
              <a:spcBef>
                <a:spcPts val="0"/>
              </a:spcBef>
              <a:spcAft>
                <a:spcPts val="0"/>
              </a:spcAft>
              <a:buClr>
                <a:srgbClr val="000000"/>
              </a:buClr>
              <a:buSzPts val="1600"/>
              <a:buFont typeface="Arial"/>
              <a:buChar char="•"/>
            </a:pPr>
            <a:r>
              <a:rPr b="0" i="0" lang="en-US" sz="2000" u="none" cap="none" strike="noStrike">
                <a:solidFill>
                  <a:srgbClr val="000000"/>
                </a:solidFill>
                <a:latin typeface="Candara"/>
                <a:ea typeface="Candara"/>
                <a:cs typeface="Candara"/>
                <a:sym typeface="Candara"/>
              </a:rPr>
              <a:t>Paul in Athens:  Acts 17: 22-23 </a:t>
            </a:r>
            <a:endParaRPr/>
          </a:p>
          <a:p>
            <a:pPr indent="-101600" lvl="0" marL="457200" marR="0" rtl="0" algn="l">
              <a:lnSpc>
                <a:spcPct val="150000"/>
              </a:lnSpc>
              <a:spcBef>
                <a:spcPts val="0"/>
              </a:spcBef>
              <a:spcAft>
                <a:spcPts val="0"/>
              </a:spcAft>
              <a:buClr>
                <a:srgbClr val="000000"/>
              </a:buClr>
              <a:buSzPts val="1600"/>
              <a:buFont typeface="Arial"/>
              <a:buChar char="•"/>
            </a:pPr>
            <a:r>
              <a:rPr b="0" i="0" lang="en-US" sz="2000" u="none" cap="none" strike="noStrike">
                <a:solidFill>
                  <a:srgbClr val="000000"/>
                </a:solidFill>
                <a:latin typeface="Candara"/>
                <a:ea typeface="Candara"/>
                <a:cs typeface="Candara"/>
                <a:sym typeface="Candara"/>
              </a:rPr>
              <a:t>Peter &amp; Cornelius:  Acts 10:1-48	</a:t>
            </a:r>
            <a:endParaRPr/>
          </a:p>
          <a:p>
            <a:pPr indent="-101600" lvl="0" marL="457200" marR="0" rtl="0" algn="l">
              <a:lnSpc>
                <a:spcPct val="150000"/>
              </a:lnSpc>
              <a:spcBef>
                <a:spcPts val="0"/>
              </a:spcBef>
              <a:spcAft>
                <a:spcPts val="0"/>
              </a:spcAft>
              <a:buClr>
                <a:srgbClr val="000000"/>
              </a:buClr>
              <a:buSzPts val="1600"/>
              <a:buFont typeface="Arial"/>
              <a:buChar char="•"/>
            </a:pPr>
            <a:r>
              <a:rPr b="0" i="0" lang="en-US" sz="2000" u="none" cap="none" strike="noStrike">
                <a:solidFill>
                  <a:srgbClr val="000000"/>
                </a:solidFill>
                <a:latin typeface="Candara"/>
                <a:ea typeface="Candara"/>
                <a:cs typeface="Candara"/>
                <a:sym typeface="Candara"/>
              </a:rPr>
              <a:t>I Peter 3:15 (NIV)</a:t>
            </a:r>
            <a:endParaRPr/>
          </a:p>
          <a:p>
            <a:pPr indent="0" lvl="0" marL="0" marR="0" rtl="0" algn="l">
              <a:lnSpc>
                <a:spcPct val="150000"/>
              </a:lnSpc>
              <a:spcBef>
                <a:spcPts val="0"/>
              </a:spcBef>
              <a:spcAft>
                <a:spcPts val="0"/>
              </a:spcAft>
              <a:buClr>
                <a:srgbClr val="000000"/>
              </a:buClr>
              <a:buSzPts val="1440"/>
              <a:buFont typeface="Arial"/>
              <a:buNone/>
            </a:pPr>
            <a:r>
              <a:t/>
            </a:r>
            <a:endParaRPr b="0" i="0" sz="1800" u="none" cap="none" strike="noStrike">
              <a:solidFill>
                <a:srgbClr val="000000"/>
              </a:solidFill>
              <a:latin typeface="Candara"/>
              <a:ea typeface="Candara"/>
              <a:cs typeface="Candara"/>
              <a:sym typeface="Candara"/>
            </a:endParaRPr>
          </a:p>
          <a:p>
            <a:pPr indent="0" lvl="0" marL="0" marR="0" rtl="0" algn="l">
              <a:lnSpc>
                <a:spcPct val="150000"/>
              </a:lnSpc>
              <a:spcBef>
                <a:spcPts val="0"/>
              </a:spcBef>
              <a:spcAft>
                <a:spcPts val="0"/>
              </a:spcAft>
              <a:buClr>
                <a:srgbClr val="000000"/>
              </a:buClr>
              <a:buSzPts val="1440"/>
              <a:buFont typeface="Arial"/>
              <a:buNone/>
            </a:pPr>
            <a:r>
              <a:t/>
            </a:r>
            <a:endParaRPr b="0" i="0" sz="1800" u="none" cap="none" strike="noStrike">
              <a:solidFill>
                <a:srgbClr val="000000"/>
              </a:solidFill>
              <a:latin typeface="Candara"/>
              <a:ea typeface="Candara"/>
              <a:cs typeface="Candara"/>
              <a:sym typeface="Candar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1" name="Shape 241"/>
        <p:cNvGrpSpPr/>
        <p:nvPr/>
      </p:nvGrpSpPr>
      <p:grpSpPr>
        <a:xfrm>
          <a:off x="0" y="0"/>
          <a:ext cx="0" cy="0"/>
          <a:chOff x="0" y="0"/>
          <a:chExt cx="0" cy="0"/>
        </a:xfrm>
      </p:grpSpPr>
      <p:sp>
        <p:nvSpPr>
          <p:cNvPr id="242" name="Google Shape;242;p35"/>
          <p:cNvSpPr/>
          <p:nvPr/>
        </p:nvSpPr>
        <p:spPr>
          <a:xfrm>
            <a:off x="914400" y="1066800"/>
            <a:ext cx="7086600" cy="4418775"/>
          </a:xfrm>
          <a:prstGeom prst="rect">
            <a:avLst/>
          </a:prstGeom>
          <a:noFill/>
          <a:ln>
            <a:noFill/>
          </a:ln>
        </p:spPr>
        <p:txBody>
          <a:bodyPr anchorCtr="0" anchor="t" bIns="46800" lIns="90000" spcFirstLastPara="1" rIns="90000" wrap="square" tIns="46800">
            <a:noAutofit/>
          </a:bodyPr>
          <a:lstStyle/>
          <a:p>
            <a:pPr indent="0" lvl="0" marL="0" marR="0" rtl="0" algn="ctr">
              <a:spcBef>
                <a:spcPts val="0"/>
              </a:spcBef>
              <a:spcAft>
                <a:spcPts val="0"/>
              </a:spcAft>
              <a:buClr>
                <a:srgbClr val="000000"/>
              </a:buClr>
              <a:buSzPts val="2560"/>
              <a:buFont typeface="Times New Roman"/>
              <a:buNone/>
            </a:pPr>
            <a:r>
              <a:rPr b="0" i="0" lang="en-US" sz="3200" u="none" cap="none" strike="noStrike">
                <a:solidFill>
                  <a:srgbClr val="000000"/>
                </a:solidFill>
                <a:latin typeface="Candara"/>
                <a:ea typeface="Candara"/>
                <a:cs typeface="Candara"/>
                <a:sym typeface="Candara"/>
              </a:rPr>
              <a:t>The Role &amp; Work of the Holy Spirit </a:t>
            </a:r>
            <a:endParaRPr/>
          </a:p>
          <a:p>
            <a:pPr indent="0" lvl="0" marL="0" marR="0" rtl="0" algn="l">
              <a:spcBef>
                <a:spcPts val="0"/>
              </a:spcBef>
              <a:spcAft>
                <a:spcPts val="0"/>
              </a:spcAft>
              <a:buClr>
                <a:schemeClr val="dk1"/>
              </a:buClr>
              <a:buSzPts val="1440"/>
              <a:buFont typeface="Times New Roman"/>
              <a:buNone/>
            </a:pPr>
            <a:r>
              <a:t/>
            </a:r>
            <a:endParaRPr b="1" i="0" sz="1800" u="none" cap="none" strike="noStrike">
              <a:solidFill>
                <a:srgbClr val="000000"/>
              </a:solidFill>
              <a:latin typeface="Candara"/>
              <a:ea typeface="Candara"/>
              <a:cs typeface="Candara"/>
              <a:sym typeface="Candara"/>
            </a:endParaRPr>
          </a:p>
          <a:p>
            <a:pPr indent="0" lvl="0" marL="0" marR="0" rtl="0" algn="l">
              <a:lnSpc>
                <a:spcPct val="150000"/>
              </a:lnSpc>
              <a:spcBef>
                <a:spcPts val="0"/>
              </a:spcBef>
              <a:spcAft>
                <a:spcPts val="0"/>
              </a:spcAft>
              <a:buClr>
                <a:srgbClr val="000000"/>
              </a:buClr>
              <a:buSzPts val="1440"/>
              <a:buFont typeface="Times New Roman"/>
              <a:buNone/>
            </a:pPr>
            <a:r>
              <a:rPr b="0" i="0" lang="en-US" sz="1800" u="none" cap="none" strike="noStrike">
                <a:solidFill>
                  <a:srgbClr val="000000"/>
                </a:solidFill>
                <a:latin typeface="Candara"/>
                <a:ea typeface="Candara"/>
                <a:cs typeface="Candara"/>
                <a:sym typeface="Candara"/>
              </a:rPr>
              <a:t>“The Holy Spirit is always and everywhere the first and primary Witness. We are partners and collaborators with the Holy Spirit….[Our] first tasks…are learning to listen to God and collaborate with the Holy Spirit.” </a:t>
            </a:r>
            <a:r>
              <a:rPr lang="en-US"/>
              <a:t> </a:t>
            </a:r>
            <a:r>
              <a:rPr b="0" i="0" lang="en-US" sz="1800" u="none" cap="none" strike="noStrike">
                <a:solidFill>
                  <a:srgbClr val="000000"/>
                </a:solidFill>
                <a:latin typeface="Candara"/>
                <a:ea typeface="Candara"/>
                <a:cs typeface="Candara"/>
                <a:sym typeface="Candara"/>
              </a:rPr>
              <a:t>(p. 34 in </a:t>
            </a:r>
            <a:r>
              <a:rPr b="0" i="1" lang="en-US" sz="1800" u="none" cap="none" strike="noStrike">
                <a:solidFill>
                  <a:srgbClr val="000000"/>
                </a:solidFill>
                <a:latin typeface="Candara"/>
                <a:ea typeface="Candara"/>
                <a:cs typeface="Candara"/>
                <a:sym typeface="Candara"/>
              </a:rPr>
              <a:t>Re-Imagining Evangelism, </a:t>
            </a:r>
            <a:r>
              <a:rPr b="0" i="0" lang="en-US" sz="1800" u="none" cap="none" strike="noStrike">
                <a:solidFill>
                  <a:srgbClr val="000000"/>
                </a:solidFill>
                <a:latin typeface="Candara"/>
                <a:ea typeface="Candara"/>
                <a:cs typeface="Candara"/>
                <a:sym typeface="Candara"/>
              </a:rPr>
              <a:t>by Rick Richardson) </a:t>
            </a:r>
            <a:endParaRPr/>
          </a:p>
          <a:p>
            <a:pPr indent="0" lvl="0" marL="0" marR="0" rtl="0" algn="l">
              <a:lnSpc>
                <a:spcPct val="150000"/>
              </a:lnSpc>
              <a:spcBef>
                <a:spcPts val="0"/>
              </a:spcBef>
              <a:spcAft>
                <a:spcPts val="0"/>
              </a:spcAft>
              <a:buClr>
                <a:schemeClr val="dk1"/>
              </a:buClr>
              <a:buSzPts val="1440"/>
              <a:buFont typeface="Times New Roman"/>
              <a:buNone/>
            </a:pPr>
            <a:r>
              <a:t/>
            </a:r>
            <a:endParaRPr b="0" i="0" sz="1800" u="none" cap="none" strike="noStrike">
              <a:solidFill>
                <a:srgbClr val="000000"/>
              </a:solidFill>
              <a:latin typeface="Candara"/>
              <a:ea typeface="Candara"/>
              <a:cs typeface="Candara"/>
              <a:sym typeface="Candara"/>
            </a:endParaRPr>
          </a:p>
          <a:p>
            <a:pPr indent="0" lvl="0" marL="0" marR="0" rtl="0" algn="l">
              <a:lnSpc>
                <a:spcPct val="150000"/>
              </a:lnSpc>
              <a:spcBef>
                <a:spcPts val="0"/>
              </a:spcBef>
              <a:spcAft>
                <a:spcPts val="0"/>
              </a:spcAft>
              <a:buClr>
                <a:srgbClr val="000000"/>
              </a:buClr>
              <a:buSzPts val="1440"/>
              <a:buFont typeface="Times New Roman"/>
              <a:buNone/>
            </a:pPr>
            <a:r>
              <a:rPr b="1" i="1" lang="en-US" sz="1800" u="none" cap="none" strike="noStrike">
                <a:solidFill>
                  <a:srgbClr val="000000"/>
                </a:solidFill>
                <a:latin typeface="Candara"/>
                <a:ea typeface="Candara"/>
                <a:cs typeface="Candara"/>
                <a:sym typeface="Candara"/>
              </a:rPr>
              <a:t>Acts 1:8</a:t>
            </a:r>
            <a:endParaRPr/>
          </a:p>
          <a:p>
            <a:pPr indent="0" lvl="0" marL="0" marR="0" rtl="0" algn="l">
              <a:lnSpc>
                <a:spcPct val="150000"/>
              </a:lnSpc>
              <a:spcBef>
                <a:spcPts val="0"/>
              </a:spcBef>
              <a:spcAft>
                <a:spcPts val="0"/>
              </a:spcAft>
              <a:buClr>
                <a:srgbClr val="000000"/>
              </a:buClr>
              <a:buSzPts val="1120"/>
              <a:buFont typeface="Times New Roman"/>
              <a:buNone/>
            </a:pPr>
            <a:r>
              <a:rPr b="0" i="0" lang="en-US" sz="1400" u="none" cap="none" strike="noStrike">
                <a:solidFill>
                  <a:srgbClr val="000000"/>
                </a:solidFill>
                <a:latin typeface="Arial"/>
                <a:ea typeface="Arial"/>
                <a:cs typeface="Arial"/>
                <a:sym typeface="Arial"/>
              </a:rPr>
              <a:t>“. . . </a:t>
            </a:r>
            <a:r>
              <a:rPr b="1" i="1" lang="en-US" sz="1400" u="sng" cap="none" strike="noStrike">
                <a:solidFill>
                  <a:srgbClr val="000000"/>
                </a:solidFill>
                <a:latin typeface="Arial"/>
                <a:ea typeface="Arial"/>
                <a:cs typeface="Arial"/>
                <a:sym typeface="Arial"/>
              </a:rPr>
              <a:t>you will receive power when</a:t>
            </a:r>
            <a:r>
              <a:rPr b="0" i="1" lang="en-US" sz="1400" u="none" cap="none" strike="noStrike">
                <a:solidFill>
                  <a:srgbClr val="000000"/>
                </a:solidFill>
                <a:latin typeface="Arial"/>
                <a:ea typeface="Arial"/>
                <a:cs typeface="Arial"/>
                <a:sym typeface="Arial"/>
              </a:rPr>
              <a:t> the Holy Spirit has come upon you; and </a:t>
            </a:r>
            <a:r>
              <a:rPr b="1" i="1" lang="en-US" sz="1400" u="sng" cap="none" strike="noStrike">
                <a:solidFill>
                  <a:srgbClr val="000000"/>
                </a:solidFill>
                <a:latin typeface="Arial"/>
                <a:ea typeface="Arial"/>
                <a:cs typeface="Arial"/>
                <a:sym typeface="Arial"/>
              </a:rPr>
              <a:t>you will be my witnesses</a:t>
            </a:r>
            <a:r>
              <a:rPr b="1" i="1" lang="en-US" sz="1400" u="none" cap="none" strike="noStrike">
                <a:solidFill>
                  <a:srgbClr val="000000"/>
                </a:solidFill>
                <a:latin typeface="Arial"/>
                <a:ea typeface="Arial"/>
                <a:cs typeface="Arial"/>
                <a:sym typeface="Arial"/>
              </a:rPr>
              <a:t> </a:t>
            </a:r>
            <a:r>
              <a:rPr b="0" i="1" lang="en-US" sz="1400" u="none" cap="none" strike="noStrike">
                <a:solidFill>
                  <a:srgbClr val="000000"/>
                </a:solidFill>
                <a:latin typeface="Arial"/>
                <a:ea typeface="Arial"/>
                <a:cs typeface="Arial"/>
                <a:sym typeface="Arial"/>
              </a:rPr>
              <a:t>in Jerusalem, in all Judea and Samaria, and to the ends of the earth.”</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2">
                                            <p:txEl>
                                              <p:pRg end="0" st="0"/>
                                            </p:txEl>
                                          </p:spTgt>
                                        </p:tgtEl>
                                        <p:attrNameLst>
                                          <p:attrName>style.visibility</p:attrName>
                                        </p:attrNameLst>
                                      </p:cBhvr>
                                      <p:to>
                                        <p:strVal val="visible"/>
                                      </p:to>
                                    </p:set>
                                    <p:anim calcmode="lin" valueType="num">
                                      <p:cBhvr additive="base">
                                        <p:cTn dur="500"/>
                                        <p:tgtEl>
                                          <p:spTgt spid="242">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2">
                                            <p:txEl>
                                              <p:pRg end="1" st="1"/>
                                            </p:txEl>
                                          </p:spTgt>
                                        </p:tgtEl>
                                        <p:attrNameLst>
                                          <p:attrName>style.visibility</p:attrName>
                                        </p:attrNameLst>
                                      </p:cBhvr>
                                      <p:to>
                                        <p:strVal val="visible"/>
                                      </p:to>
                                    </p:set>
                                    <p:anim calcmode="lin" valueType="num">
                                      <p:cBhvr additive="base">
                                        <p:cTn dur="500"/>
                                        <p:tgtEl>
                                          <p:spTgt spid="242">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2">
                                            <p:txEl>
                                              <p:pRg end="2" st="2"/>
                                            </p:txEl>
                                          </p:spTgt>
                                        </p:tgtEl>
                                        <p:attrNameLst>
                                          <p:attrName>style.visibility</p:attrName>
                                        </p:attrNameLst>
                                      </p:cBhvr>
                                      <p:to>
                                        <p:strVal val="visible"/>
                                      </p:to>
                                    </p:set>
                                    <p:anim calcmode="lin" valueType="num">
                                      <p:cBhvr additive="base">
                                        <p:cTn dur="500"/>
                                        <p:tgtEl>
                                          <p:spTgt spid="242">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2">
                                            <p:txEl>
                                              <p:pRg end="3" st="3"/>
                                            </p:txEl>
                                          </p:spTgt>
                                        </p:tgtEl>
                                        <p:attrNameLst>
                                          <p:attrName>style.visibility</p:attrName>
                                        </p:attrNameLst>
                                      </p:cBhvr>
                                      <p:to>
                                        <p:strVal val="visible"/>
                                      </p:to>
                                    </p:set>
                                    <p:anim calcmode="lin" valueType="num">
                                      <p:cBhvr additive="base">
                                        <p:cTn dur="500"/>
                                        <p:tgtEl>
                                          <p:spTgt spid="242">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2">
                                            <p:txEl>
                                              <p:pRg end="4" st="4"/>
                                            </p:txEl>
                                          </p:spTgt>
                                        </p:tgtEl>
                                        <p:attrNameLst>
                                          <p:attrName>style.visibility</p:attrName>
                                        </p:attrNameLst>
                                      </p:cBhvr>
                                      <p:to>
                                        <p:strVal val="visible"/>
                                      </p:to>
                                    </p:set>
                                    <p:anim calcmode="lin" valueType="num">
                                      <p:cBhvr additive="base">
                                        <p:cTn dur="500"/>
                                        <p:tgtEl>
                                          <p:spTgt spid="242">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2">
                                            <p:txEl>
                                              <p:pRg end="5" st="5"/>
                                            </p:txEl>
                                          </p:spTgt>
                                        </p:tgtEl>
                                        <p:attrNameLst>
                                          <p:attrName>style.visibility</p:attrName>
                                        </p:attrNameLst>
                                      </p:cBhvr>
                                      <p:to>
                                        <p:strVal val="visible"/>
                                      </p:to>
                                    </p:set>
                                    <p:anim calcmode="lin" valueType="num">
                                      <p:cBhvr additive="base">
                                        <p:cTn dur="500"/>
                                        <p:tgtEl>
                                          <p:spTgt spid="242">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8" name="Shape 248"/>
        <p:cNvGrpSpPr/>
        <p:nvPr/>
      </p:nvGrpSpPr>
      <p:grpSpPr>
        <a:xfrm>
          <a:off x="0" y="0"/>
          <a:ext cx="0" cy="0"/>
          <a:chOff x="0" y="0"/>
          <a:chExt cx="0" cy="0"/>
        </a:xfrm>
      </p:grpSpPr>
      <p:sp>
        <p:nvSpPr>
          <p:cNvPr id="249" name="Google Shape;249;p36"/>
          <p:cNvSpPr/>
          <p:nvPr/>
        </p:nvSpPr>
        <p:spPr>
          <a:xfrm>
            <a:off x="1371600" y="1371600"/>
            <a:ext cx="6477000" cy="3935413"/>
          </a:xfrm>
          <a:prstGeom prst="rect">
            <a:avLst/>
          </a:prstGeom>
          <a:noFill/>
          <a:ln>
            <a:noFill/>
          </a:ln>
        </p:spPr>
        <p:txBody>
          <a:bodyPr anchorCtr="0" anchor="t" bIns="46800" lIns="90000" spcFirstLastPara="1" rIns="90000" wrap="square" tIns="46800">
            <a:noAutofit/>
          </a:bodyPr>
          <a:lstStyle/>
          <a:p>
            <a:pPr indent="0" lvl="0" marL="0" marR="0" rtl="0" algn="ctr">
              <a:spcBef>
                <a:spcPts val="0"/>
              </a:spcBef>
              <a:spcAft>
                <a:spcPts val="0"/>
              </a:spcAft>
              <a:buClr>
                <a:srgbClr val="000000"/>
              </a:buClr>
              <a:buSzPts val="2560"/>
              <a:buFont typeface="Times New Roman"/>
              <a:buNone/>
            </a:pPr>
            <a:r>
              <a:rPr b="0" i="0" lang="en-US" sz="3200" u="none" cap="none" strike="noStrike">
                <a:solidFill>
                  <a:srgbClr val="000000"/>
                </a:solidFill>
                <a:latin typeface="Candara"/>
                <a:ea typeface="Candara"/>
                <a:cs typeface="Candara"/>
                <a:sym typeface="Candara"/>
              </a:rPr>
              <a:t>Prayer &amp; Witnessing</a:t>
            </a:r>
            <a:endParaRPr/>
          </a:p>
          <a:p>
            <a:pPr indent="0" lvl="0" marL="0" marR="0" rtl="0" algn="ctr">
              <a:spcBef>
                <a:spcPts val="0"/>
              </a:spcBef>
              <a:spcAft>
                <a:spcPts val="0"/>
              </a:spcAft>
              <a:buClr>
                <a:schemeClr val="dk1"/>
              </a:buClr>
              <a:buSzPts val="1600"/>
              <a:buFont typeface="Times New Roman"/>
              <a:buNone/>
            </a:pPr>
            <a:r>
              <a:t/>
            </a:r>
            <a:endParaRPr b="0" i="0" sz="2000" u="none" cap="none" strike="noStrike">
              <a:solidFill>
                <a:srgbClr val="000000"/>
              </a:solidFill>
              <a:latin typeface="Lustria"/>
              <a:ea typeface="Lustria"/>
              <a:cs typeface="Lustria"/>
              <a:sym typeface="Lustria"/>
            </a:endParaRPr>
          </a:p>
          <a:p>
            <a:pPr indent="-101600" lvl="0" marL="0" marR="0" rtl="0" algn="l">
              <a:spcBef>
                <a:spcPts val="0"/>
              </a:spcBef>
              <a:spcAft>
                <a:spcPts val="0"/>
              </a:spcAft>
              <a:buClr>
                <a:srgbClr val="000000"/>
              </a:buClr>
              <a:buSzPts val="1600"/>
              <a:buFont typeface="Noto Sans Symbols"/>
              <a:buChar char="⇨"/>
            </a:pPr>
            <a:r>
              <a:rPr b="0" i="0" lang="en-US" sz="2000" u="none" cap="none" strike="noStrike">
                <a:solidFill>
                  <a:srgbClr val="000000"/>
                </a:solidFill>
                <a:latin typeface="Lustria"/>
                <a:ea typeface="Lustria"/>
                <a:cs typeface="Lustria"/>
                <a:sym typeface="Lustria"/>
              </a:rPr>
              <a:t>Pray for </a:t>
            </a:r>
            <a:r>
              <a:rPr b="0" i="0" lang="en-US" sz="2000" u="sng" cap="none" strike="noStrike">
                <a:solidFill>
                  <a:srgbClr val="000000"/>
                </a:solidFill>
                <a:latin typeface="Lustria"/>
                <a:ea typeface="Lustria"/>
                <a:cs typeface="Lustria"/>
                <a:sym typeface="Lustria"/>
              </a:rPr>
              <a:t>opportunities to have spiritual conversations</a:t>
            </a:r>
            <a:r>
              <a:rPr b="0" i="0" lang="en-US" sz="2000" u="none" cap="none" strike="noStrike">
                <a:solidFill>
                  <a:srgbClr val="000000"/>
                </a:solidFill>
                <a:latin typeface="Lustria"/>
                <a:ea typeface="Lustria"/>
                <a:cs typeface="Lustria"/>
                <a:sym typeface="Lustria"/>
              </a:rPr>
              <a:t>.</a:t>
            </a:r>
            <a:endParaRPr/>
          </a:p>
          <a:p>
            <a:pPr indent="0" lvl="0" marL="0" marR="0" rtl="0" algn="l">
              <a:spcBef>
                <a:spcPts val="0"/>
              </a:spcBef>
              <a:spcAft>
                <a:spcPts val="0"/>
              </a:spcAft>
              <a:buClr>
                <a:schemeClr val="dk1"/>
              </a:buClr>
              <a:buSzPts val="1600"/>
              <a:buFont typeface="Times New Roman"/>
              <a:buNone/>
            </a:pPr>
            <a:r>
              <a:t/>
            </a:r>
            <a:endParaRPr b="0" i="0" sz="2000" u="none" cap="none" strike="noStrike">
              <a:solidFill>
                <a:srgbClr val="000000"/>
              </a:solidFill>
              <a:latin typeface="Lustria"/>
              <a:ea typeface="Lustria"/>
              <a:cs typeface="Lustria"/>
              <a:sym typeface="Lustria"/>
            </a:endParaRPr>
          </a:p>
          <a:p>
            <a:pPr indent="-101600" lvl="0" marL="0" marR="0" rtl="0" algn="l">
              <a:spcBef>
                <a:spcPts val="0"/>
              </a:spcBef>
              <a:spcAft>
                <a:spcPts val="0"/>
              </a:spcAft>
              <a:buClr>
                <a:srgbClr val="000000"/>
              </a:buClr>
              <a:buSzPts val="1600"/>
              <a:buFont typeface="Noto Sans Symbols"/>
              <a:buChar char="⇨"/>
            </a:pPr>
            <a:r>
              <a:rPr b="0" i="0" lang="en-US" sz="2000" u="none" cap="none" strike="noStrike">
                <a:solidFill>
                  <a:srgbClr val="000000"/>
                </a:solidFill>
                <a:latin typeface="Lustria"/>
                <a:ea typeface="Lustria"/>
                <a:cs typeface="Lustria"/>
                <a:sym typeface="Lustria"/>
              </a:rPr>
              <a:t>Pay attention to </a:t>
            </a:r>
            <a:r>
              <a:rPr b="0" i="0" lang="en-US" sz="2000" u="sng" cap="none" strike="noStrike">
                <a:solidFill>
                  <a:srgbClr val="000000"/>
                </a:solidFill>
                <a:latin typeface="Lustria"/>
                <a:ea typeface="Lustria"/>
                <a:cs typeface="Lustria"/>
                <a:sym typeface="Lustria"/>
              </a:rPr>
              <a:t>Holy Spirit promptings/nudgings</a:t>
            </a:r>
            <a:r>
              <a:rPr b="0" i="0" lang="en-US" sz="2000" u="none" cap="none" strike="noStrike">
                <a:solidFill>
                  <a:srgbClr val="000000"/>
                </a:solidFill>
                <a:latin typeface="Lustria"/>
                <a:ea typeface="Lustria"/>
                <a:cs typeface="Lustria"/>
                <a:sym typeface="Lustria"/>
              </a:rPr>
              <a:t>. </a:t>
            </a:r>
            <a:endParaRPr/>
          </a:p>
          <a:p>
            <a:pPr indent="0" lvl="0" marL="0" marR="0" rtl="0" algn="l">
              <a:spcBef>
                <a:spcPts val="0"/>
              </a:spcBef>
              <a:spcAft>
                <a:spcPts val="0"/>
              </a:spcAft>
              <a:buClr>
                <a:srgbClr val="000000"/>
              </a:buClr>
              <a:buSzPts val="1600"/>
              <a:buFont typeface="Noto Sans Symbols"/>
              <a:buNone/>
            </a:pPr>
            <a:r>
              <a:t/>
            </a:r>
            <a:endParaRPr b="0" i="0" sz="2000" u="none" cap="none" strike="noStrike">
              <a:solidFill>
                <a:srgbClr val="000000"/>
              </a:solidFill>
              <a:latin typeface="Lustria"/>
              <a:ea typeface="Lustria"/>
              <a:cs typeface="Lustria"/>
              <a:sym typeface="Lustria"/>
            </a:endParaRPr>
          </a:p>
          <a:p>
            <a:pPr indent="-101600" lvl="0" marL="0" marR="0" rtl="0" algn="l">
              <a:spcBef>
                <a:spcPts val="0"/>
              </a:spcBef>
              <a:spcAft>
                <a:spcPts val="0"/>
              </a:spcAft>
              <a:buClr>
                <a:srgbClr val="000000"/>
              </a:buClr>
              <a:buSzPts val="1600"/>
              <a:buFont typeface="Noto Sans Symbols"/>
              <a:buChar char="⇨"/>
            </a:pPr>
            <a:r>
              <a:rPr b="0" i="0" lang="en-US" sz="2000" u="none" cap="none" strike="noStrike">
                <a:solidFill>
                  <a:srgbClr val="000000"/>
                </a:solidFill>
                <a:latin typeface="Lustria"/>
                <a:ea typeface="Lustria"/>
                <a:cs typeface="Lustria"/>
                <a:sym typeface="Lustria"/>
              </a:rPr>
              <a:t>Ask and depend on the </a:t>
            </a:r>
            <a:r>
              <a:rPr b="0" i="0" lang="en-US" sz="2000" u="sng" cap="none" strike="noStrike">
                <a:solidFill>
                  <a:srgbClr val="000000"/>
                </a:solidFill>
                <a:latin typeface="Lustria"/>
                <a:ea typeface="Lustria"/>
                <a:cs typeface="Lustria"/>
                <a:sym typeface="Lustria"/>
              </a:rPr>
              <a:t>Holy Spirit to speak through you </a:t>
            </a:r>
            <a:r>
              <a:rPr b="0" i="0" lang="en-US" sz="2000" u="none" cap="none" strike="noStrike">
                <a:solidFill>
                  <a:srgbClr val="000000"/>
                </a:solidFill>
                <a:latin typeface="Lustria"/>
                <a:ea typeface="Lustria"/>
                <a:cs typeface="Lustria"/>
                <a:sym typeface="Lustria"/>
              </a:rPr>
              <a:t>and </a:t>
            </a:r>
            <a:r>
              <a:rPr b="0" i="0" lang="en-US" sz="2000" u="sng" cap="none" strike="noStrike">
                <a:solidFill>
                  <a:srgbClr val="000000"/>
                </a:solidFill>
                <a:latin typeface="Lustria"/>
                <a:ea typeface="Lustria"/>
                <a:cs typeface="Lustria"/>
                <a:sym typeface="Lustria"/>
              </a:rPr>
              <a:t>to the heart of the person </a:t>
            </a:r>
            <a:r>
              <a:rPr b="0" i="0" lang="en-US" sz="2000" u="none" cap="none" strike="noStrike">
                <a:solidFill>
                  <a:srgbClr val="000000"/>
                </a:solidFill>
                <a:latin typeface="Lustria"/>
                <a:ea typeface="Lustria"/>
                <a:cs typeface="Lustria"/>
                <a:sym typeface="Lustria"/>
              </a:rPr>
              <a:t>with whom you are having a conversation.</a:t>
            </a:r>
            <a:endParaRPr/>
          </a:p>
          <a:p>
            <a:pPr indent="0" lvl="0" marL="0" marR="0" rtl="0" algn="l">
              <a:spcBef>
                <a:spcPts val="0"/>
              </a:spcBef>
              <a:spcAft>
                <a:spcPts val="0"/>
              </a:spcAft>
              <a:buClr>
                <a:srgbClr val="000000"/>
              </a:buClr>
              <a:buSzPts val="1600"/>
              <a:buFont typeface="Noto Sans Symbols"/>
              <a:buNone/>
            </a:pPr>
            <a:r>
              <a:t/>
            </a:r>
            <a:endParaRPr b="0" i="0" sz="2000" u="none" cap="none" strike="noStrike">
              <a:solidFill>
                <a:srgbClr val="000000"/>
              </a:solidFill>
              <a:latin typeface="Lustria"/>
              <a:ea typeface="Lustria"/>
              <a:cs typeface="Lustria"/>
              <a:sym typeface="Lustria"/>
            </a:endParaRPr>
          </a:p>
          <a:p>
            <a:pPr indent="-101600" lvl="0" marL="0" marR="0" rtl="0" algn="l">
              <a:spcBef>
                <a:spcPts val="0"/>
              </a:spcBef>
              <a:spcAft>
                <a:spcPts val="0"/>
              </a:spcAft>
              <a:buClr>
                <a:srgbClr val="000000"/>
              </a:buClr>
              <a:buSzPts val="1600"/>
              <a:buFont typeface="Noto Sans Symbols"/>
              <a:buChar char="⇨"/>
            </a:pPr>
            <a:r>
              <a:rPr b="0" i="0" lang="en-US" sz="2000" u="none" cap="none" strike="noStrike">
                <a:solidFill>
                  <a:srgbClr val="000000"/>
                </a:solidFill>
                <a:latin typeface="Lustria"/>
                <a:ea typeface="Lustria"/>
                <a:cs typeface="Lustria"/>
                <a:sym typeface="Lustria"/>
              </a:rPr>
              <a:t>Pray for those with whom you have had “</a:t>
            </a:r>
            <a:r>
              <a:rPr b="0" i="0" lang="en-US" sz="2000" u="sng" cap="none" strike="noStrike">
                <a:solidFill>
                  <a:srgbClr val="000000"/>
                </a:solidFill>
                <a:latin typeface="Lustria"/>
                <a:ea typeface="Lustria"/>
                <a:cs typeface="Lustria"/>
                <a:sym typeface="Lustria"/>
              </a:rPr>
              <a:t>spiritual conversations</a:t>
            </a:r>
            <a:r>
              <a:rPr b="0" i="0" lang="en-US" sz="2000" u="none" cap="none" strike="noStrike">
                <a:solidFill>
                  <a:srgbClr val="000000"/>
                </a:solidFill>
                <a:latin typeface="Lustria"/>
                <a:ea typeface="Lustria"/>
                <a:cs typeface="Lustria"/>
                <a:sym typeface="Lustria"/>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9">
                                            <p:txEl>
                                              <p:pRg end="0" st="0"/>
                                            </p:txEl>
                                          </p:spTgt>
                                        </p:tgtEl>
                                        <p:attrNameLst>
                                          <p:attrName>style.visibility</p:attrName>
                                        </p:attrNameLst>
                                      </p:cBhvr>
                                      <p:to>
                                        <p:strVal val="visible"/>
                                      </p:to>
                                    </p:set>
                                    <p:anim calcmode="lin" valueType="num">
                                      <p:cBhvr additive="base">
                                        <p:cTn dur="500"/>
                                        <p:tgtEl>
                                          <p:spTgt spid="249">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9">
                                            <p:txEl>
                                              <p:pRg end="1" st="1"/>
                                            </p:txEl>
                                          </p:spTgt>
                                        </p:tgtEl>
                                        <p:attrNameLst>
                                          <p:attrName>style.visibility</p:attrName>
                                        </p:attrNameLst>
                                      </p:cBhvr>
                                      <p:to>
                                        <p:strVal val="visible"/>
                                      </p:to>
                                    </p:set>
                                    <p:anim calcmode="lin" valueType="num">
                                      <p:cBhvr additive="base">
                                        <p:cTn dur="500"/>
                                        <p:tgtEl>
                                          <p:spTgt spid="249">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9">
                                            <p:txEl>
                                              <p:pRg end="2" st="2"/>
                                            </p:txEl>
                                          </p:spTgt>
                                        </p:tgtEl>
                                        <p:attrNameLst>
                                          <p:attrName>style.visibility</p:attrName>
                                        </p:attrNameLst>
                                      </p:cBhvr>
                                      <p:to>
                                        <p:strVal val="visible"/>
                                      </p:to>
                                    </p:set>
                                    <p:anim calcmode="lin" valueType="num">
                                      <p:cBhvr additive="base">
                                        <p:cTn dur="500"/>
                                        <p:tgtEl>
                                          <p:spTgt spid="249">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9">
                                            <p:txEl>
                                              <p:pRg end="3" st="3"/>
                                            </p:txEl>
                                          </p:spTgt>
                                        </p:tgtEl>
                                        <p:attrNameLst>
                                          <p:attrName>style.visibility</p:attrName>
                                        </p:attrNameLst>
                                      </p:cBhvr>
                                      <p:to>
                                        <p:strVal val="visible"/>
                                      </p:to>
                                    </p:set>
                                    <p:anim calcmode="lin" valueType="num">
                                      <p:cBhvr additive="base">
                                        <p:cTn dur="500"/>
                                        <p:tgtEl>
                                          <p:spTgt spid="249">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9">
                                            <p:txEl>
                                              <p:pRg end="4" st="4"/>
                                            </p:txEl>
                                          </p:spTgt>
                                        </p:tgtEl>
                                        <p:attrNameLst>
                                          <p:attrName>style.visibility</p:attrName>
                                        </p:attrNameLst>
                                      </p:cBhvr>
                                      <p:to>
                                        <p:strVal val="visible"/>
                                      </p:to>
                                    </p:set>
                                    <p:anim calcmode="lin" valueType="num">
                                      <p:cBhvr additive="base">
                                        <p:cTn dur="500"/>
                                        <p:tgtEl>
                                          <p:spTgt spid="249">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9">
                                            <p:txEl>
                                              <p:pRg end="5" st="5"/>
                                            </p:txEl>
                                          </p:spTgt>
                                        </p:tgtEl>
                                        <p:attrNameLst>
                                          <p:attrName>style.visibility</p:attrName>
                                        </p:attrNameLst>
                                      </p:cBhvr>
                                      <p:to>
                                        <p:strVal val="visible"/>
                                      </p:to>
                                    </p:set>
                                    <p:anim calcmode="lin" valueType="num">
                                      <p:cBhvr additive="base">
                                        <p:cTn dur="500"/>
                                        <p:tgtEl>
                                          <p:spTgt spid="249">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9">
                                            <p:txEl>
                                              <p:pRg end="6" st="6"/>
                                            </p:txEl>
                                          </p:spTgt>
                                        </p:tgtEl>
                                        <p:attrNameLst>
                                          <p:attrName>style.visibility</p:attrName>
                                        </p:attrNameLst>
                                      </p:cBhvr>
                                      <p:to>
                                        <p:strVal val="visible"/>
                                      </p:to>
                                    </p:set>
                                    <p:anim calcmode="lin" valueType="num">
                                      <p:cBhvr additive="base">
                                        <p:cTn dur="500"/>
                                        <p:tgtEl>
                                          <p:spTgt spid="249">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9">
                                            <p:txEl>
                                              <p:pRg end="7" st="7"/>
                                            </p:txEl>
                                          </p:spTgt>
                                        </p:tgtEl>
                                        <p:attrNameLst>
                                          <p:attrName>style.visibility</p:attrName>
                                        </p:attrNameLst>
                                      </p:cBhvr>
                                      <p:to>
                                        <p:strVal val="visible"/>
                                      </p:to>
                                    </p:set>
                                    <p:anim calcmode="lin" valueType="num">
                                      <p:cBhvr additive="base">
                                        <p:cTn dur="500"/>
                                        <p:tgtEl>
                                          <p:spTgt spid="249">
                                            <p:txEl>
                                              <p:pRg end="7" st="7"/>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49">
                                            <p:txEl>
                                              <p:pRg end="8" st="8"/>
                                            </p:txEl>
                                          </p:spTgt>
                                        </p:tgtEl>
                                        <p:attrNameLst>
                                          <p:attrName>style.visibility</p:attrName>
                                        </p:attrNameLst>
                                      </p:cBhvr>
                                      <p:to>
                                        <p:strVal val="visible"/>
                                      </p:to>
                                    </p:set>
                                    <p:anim calcmode="lin" valueType="num">
                                      <p:cBhvr additive="base">
                                        <p:cTn dur="500"/>
                                        <p:tgtEl>
                                          <p:spTgt spid="249">
                                            <p:txEl>
                                              <p:pRg end="8" st="8"/>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lice">
  <a:themeElements>
    <a:clrScheme name="Slice">
      <a:dk1>
        <a:srgbClr val="000000"/>
      </a:dk1>
      <a:lt1>
        <a:srgbClr val="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