
<file path=[Content_Types].xml><?xml version="1.0" encoding="utf-8"?>
<Types xmlns="http://schemas.openxmlformats.org/package/2006/content-types"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03"/>
    <p:restoredTop sz="94680"/>
  </p:normalViewPr>
  <p:slideViewPr>
    <p:cSldViewPr snapToGrid="0" snapToObjects="1" showGuides="1">
      <p:cViewPr varScale="1">
        <p:scale>
          <a:sx n="161" d="100"/>
          <a:sy n="161" d="100"/>
        </p:scale>
        <p:origin x="240" y="10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8601F-4B71-AE45-AAF6-4D757A12BA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B86DBE-68A5-1843-94C2-064C428F82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A94EE2-14F5-0847-AC8B-96C1C1D67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FC77D-8D5C-8D45-9248-176994F7E411}" type="datetimeFigureOut">
              <a:rPr lang="en-US" smtClean="0"/>
              <a:t>2/16/22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B50CA3-FB3A-724C-AAA6-34B62F99C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7788CB-D141-A243-BF3C-2E706B17D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FD29F-CE3B-324F-BFC0-069C672147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97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B2246-A3C1-EC4A-8ACE-7346701BE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022B8E-9B87-B048-8DB2-D09354057B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DD38A4-5D72-3746-87E9-A8F267194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FC77D-8D5C-8D45-9248-176994F7E411}" type="datetimeFigureOut">
              <a:rPr lang="en-US" smtClean="0"/>
              <a:t>2/16/22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A4B9E8-25B9-AB4E-845A-B23106E86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B3500D-DC11-1A45-8691-7329DD732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FD29F-CE3B-324F-BFC0-069C672147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969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1A474C2-86EB-CB48-9EB6-3A5486B87D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2038F8-1DB5-C341-840E-F44895D34F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6699B5-D499-F549-BB22-BF805E745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FC77D-8D5C-8D45-9248-176994F7E411}" type="datetimeFigureOut">
              <a:rPr lang="en-US" smtClean="0"/>
              <a:t>2/16/22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621C85-421F-594A-9AF9-CE266A735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8355D6-2F57-F947-8552-D01F27DDC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FD29F-CE3B-324F-BFC0-069C672147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170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D0C2D-09E8-5B49-A4C1-D3E23772C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BB0C72-2C1A-DB47-BEBB-E111C0260A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59A22C-7628-C34B-B939-3E368C7C2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FC77D-8D5C-8D45-9248-176994F7E411}" type="datetimeFigureOut">
              <a:rPr lang="en-US" smtClean="0"/>
              <a:t>2/16/22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40F0DD-9C65-AF48-AFD9-06D400BA9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B36051-4F63-954B-B306-2672023BC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FD29F-CE3B-324F-BFC0-069C672147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257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66FBA-93B0-854C-81E2-ED9DC116E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A6BBA-4E50-4F46-B013-B1CF6ED65A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7B864C-DB09-6940-8AE2-73ECFF377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FC77D-8D5C-8D45-9248-176994F7E411}" type="datetimeFigureOut">
              <a:rPr lang="en-US" smtClean="0"/>
              <a:t>2/16/22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71EEFF-5B7F-6F4D-B82C-4D4B34F03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670062-3A3B-4744-BD2A-E85DED2FB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FD29F-CE3B-324F-BFC0-069C672147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917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BFAD5-F73E-FF49-9394-C440838FD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43553B-45A6-3345-984F-0F52FC1974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B42497-0305-7D49-B951-1B03B816DD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239D1B-7E03-FF40-ADF1-B679F12F4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FC77D-8D5C-8D45-9248-176994F7E411}" type="datetimeFigureOut">
              <a:rPr lang="en-US" smtClean="0"/>
              <a:t>2/16/22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872720-C099-B840-B739-CECD59747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47E9AF-87D8-7745-A9DE-6CCF95925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FD29F-CE3B-324F-BFC0-069C672147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131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F0671-2281-A744-A402-D460BB6B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047BF-6418-AE48-A235-B520A8D276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3768EB-F1C8-0941-B45A-A08D738713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1F1825-6251-4A44-B66A-0041C1DA31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4B2159-534F-6C4C-8D05-57188FE190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B9E897-1676-AA48-913D-B4B7D41F1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FC77D-8D5C-8D45-9248-176994F7E411}" type="datetimeFigureOut">
              <a:rPr lang="en-US" smtClean="0"/>
              <a:t>2/16/22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C3AA0F-A4D2-2B4B-AF00-B9A8CC84B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BA80EF-01CD-4747-9A46-B54943A2A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FD29F-CE3B-324F-BFC0-069C672147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160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922FF-E57F-3649-86E7-24129D457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4B7136-F6E5-F94C-8BE4-0D7B5BD18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FC77D-8D5C-8D45-9248-176994F7E411}" type="datetimeFigureOut">
              <a:rPr lang="en-US" smtClean="0"/>
              <a:t>2/16/22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8FFE5D-00D6-EC4E-A4F0-855CAEACD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84F5B9-48DA-5147-B137-70AB66FC0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FD29F-CE3B-324F-BFC0-069C672147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274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EFC455-803D-5C4D-AFF3-D8A1B84B7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FC77D-8D5C-8D45-9248-176994F7E411}" type="datetimeFigureOut">
              <a:rPr lang="en-US" smtClean="0"/>
              <a:t>2/16/22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EE334E-E1A7-4C47-B842-74B147D6D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4E0400-649B-6143-AEAD-84AF182E8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FD29F-CE3B-324F-BFC0-069C672147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683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71CC1-2085-D742-B917-F2C9CE934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20FB92-0D7E-D649-A6EA-888B8DA4AA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30A094-4E91-2443-B943-600F94E753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0B3E63-5375-674D-89DC-3F9D13DAA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FC77D-8D5C-8D45-9248-176994F7E411}" type="datetimeFigureOut">
              <a:rPr lang="en-US" smtClean="0"/>
              <a:t>2/16/22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01EB59-380F-E64D-8A22-230F8EBB5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2BA59D-A0BC-AE46-82B2-9649DF88A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FD29F-CE3B-324F-BFC0-069C672147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3051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997B3-8F0F-7645-8349-F33976016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CD8C86-213D-4747-A290-F15629ABC2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2C6D5D-5882-C844-A9CE-E646F73261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EC6767-B944-9444-837F-A468AE60D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FC77D-8D5C-8D45-9248-176994F7E411}" type="datetimeFigureOut">
              <a:rPr lang="en-US" smtClean="0"/>
              <a:t>2/16/22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D6898D-FA8D-964F-9A60-21A5625FE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2C9256-CE80-AB48-A4A4-99E3C2ADA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FD29F-CE3B-324F-BFC0-069C672147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72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A1411D-EB8E-C345-BC7A-7A495684E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FAD7D4-4BF4-0143-8A27-C4F9BD892C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612D47-161C-0642-8534-11290B153F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7FC77D-8D5C-8D45-9248-176994F7E411}" type="datetimeFigureOut">
              <a:rPr lang="en-US" smtClean="0"/>
              <a:t>2/16/22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935379-7741-AB43-B0D8-6057875A35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37B3BA-FFD2-B844-9C23-5F7801AC35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7FD29F-CE3B-324F-BFC0-069C672147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973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wmf"/><Relationship Id="rId4" Type="http://schemas.openxmlformats.org/officeDocument/2006/relationships/image" Target="../media/image3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35DE53-1696-2440-99FD-2916E2FF0C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77" t="11233" r="8946" b="11233"/>
          <a:stretch/>
        </p:blipFill>
        <p:spPr>
          <a:xfrm>
            <a:off x="0" y="0"/>
            <a:ext cx="6906409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0ABCBD-7C03-3447-AFE9-01952D5FC0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2923" y="0"/>
            <a:ext cx="5619078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0B58EE5-75ED-A742-89A0-558DABA38495}"/>
              </a:ext>
            </a:extLst>
          </p:cNvPr>
          <p:cNvSpPr txBox="1"/>
          <p:nvPr/>
        </p:nvSpPr>
        <p:spPr>
          <a:xfrm>
            <a:off x="6836393" y="242751"/>
            <a:ext cx="5452423" cy="800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dirty="0">
                <a:solidFill>
                  <a:schemeClr val="bg1"/>
                </a:solidFill>
                <a:latin typeface="Georgia" panose="02040502050405020303" pitchFamily="18" charset="0"/>
              </a:rPr>
              <a:t>Safe Church Basics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242723-1622-CF44-8126-A9BED5A90462}"/>
              </a:ext>
            </a:extLst>
          </p:cNvPr>
          <p:cNvSpPr txBox="1"/>
          <p:nvPr/>
        </p:nvSpPr>
        <p:spPr>
          <a:xfrm>
            <a:off x="6836406" y="1100489"/>
            <a:ext cx="5452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Effra" panose="020B0603020203020204" pitchFamily="34" charset="0"/>
                <a:cs typeface="Effra" panose="020B0603020203020204" pitchFamily="34" charset="0"/>
              </a:rPr>
              <a:t>Five Steps to a Safer Church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733D21-B455-544C-A95B-C4C62EF54641}"/>
              </a:ext>
            </a:extLst>
          </p:cNvPr>
          <p:cNvSpPr txBox="1"/>
          <p:nvPr/>
        </p:nvSpPr>
        <p:spPr>
          <a:xfrm>
            <a:off x="7122650" y="1622748"/>
            <a:ext cx="4286997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Clr>
                <a:schemeClr val="bg1"/>
              </a:buClr>
              <a:buFont typeface="Wingdings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  <a:latin typeface="Effra Light" panose="020B0403020203020204" pitchFamily="34" charset="0"/>
                <a:cs typeface="Effra Light" panose="020B0403020203020204" pitchFamily="34" charset="0"/>
              </a:rPr>
              <a:t>Assess Risk</a:t>
            </a:r>
          </a:p>
          <a:p>
            <a:pPr marL="342900" indent="-342900">
              <a:spcAft>
                <a:spcPts val="600"/>
              </a:spcAft>
              <a:buClr>
                <a:schemeClr val="bg1"/>
              </a:buClr>
              <a:buFont typeface="Wingdings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  <a:latin typeface="Effra Light" panose="020B0403020203020204" pitchFamily="34" charset="0"/>
                <a:cs typeface="Effra Light" panose="020B0403020203020204" pitchFamily="34" charset="0"/>
              </a:rPr>
              <a:t>Make/Revise Policy</a:t>
            </a:r>
          </a:p>
          <a:p>
            <a:pPr marL="342900" indent="-342900">
              <a:spcAft>
                <a:spcPts val="600"/>
              </a:spcAft>
              <a:buClr>
                <a:schemeClr val="bg1"/>
              </a:buClr>
              <a:buFont typeface="Wingdings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  <a:latin typeface="Effra Light" panose="020B0403020203020204" pitchFamily="34" charset="0"/>
                <a:cs typeface="Effra Light" panose="020B0403020203020204" pitchFamily="34" charset="0"/>
              </a:rPr>
              <a:t>Screen and Train Leaders and Volunteers</a:t>
            </a:r>
          </a:p>
          <a:p>
            <a:pPr marL="342900" indent="-342900">
              <a:spcAft>
                <a:spcPts val="600"/>
              </a:spcAft>
              <a:buClr>
                <a:schemeClr val="bg1"/>
              </a:buClr>
              <a:buFont typeface="Wingdings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  <a:latin typeface="Effra Light" panose="020B0403020203020204" pitchFamily="34" charset="0"/>
                <a:cs typeface="Effra Light" panose="020B0403020203020204" pitchFamily="34" charset="0"/>
              </a:rPr>
              <a:t>Practice Being Restorative</a:t>
            </a:r>
          </a:p>
          <a:p>
            <a:pPr marL="342900" indent="-342900">
              <a:spcAft>
                <a:spcPts val="600"/>
              </a:spcAft>
              <a:buClr>
                <a:schemeClr val="bg1"/>
              </a:buClr>
              <a:buFont typeface="Wingdings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  <a:latin typeface="Effra Light" panose="020B0403020203020204" pitchFamily="34" charset="0"/>
                <a:cs typeface="Effra Light" panose="020B0403020203020204" pitchFamily="34" charset="0"/>
              </a:rPr>
              <a:t>Respond to Abuse with Justice and Compassion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8728EE4-3F55-7749-9F30-139898593F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6009" y="4906573"/>
            <a:ext cx="3432903" cy="12883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A816538-D218-0840-9EEB-62A618FC76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6048" y="6336070"/>
            <a:ext cx="2672827" cy="25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5704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31</Words>
  <Application>Microsoft Macintosh PowerPoint</Application>
  <PresentationFormat>Widescreen</PresentationFormat>
  <Paragraphs>7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9" baseType="lpstr">
      <vt:lpstr>Arial</vt:lpstr>
      <vt:lpstr>Calibri</vt:lpstr>
      <vt:lpstr>Calibri Light</vt:lpstr>
      <vt:lpstr>Effra</vt:lpstr>
      <vt:lpstr>Effra Light</vt:lpstr>
      <vt:lpstr>Georgia</vt:lpstr>
      <vt:lpstr>Wingdings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6</cp:revision>
  <dcterms:created xsi:type="dcterms:W3CDTF">2022-02-15T14:01:52Z</dcterms:created>
  <dcterms:modified xsi:type="dcterms:W3CDTF">2022-02-16T16:35:17Z</dcterms:modified>
</cp:coreProperties>
</file>