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0" kern="1200">
        <a:solidFill>
          <a:srgbClr val="FFFF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CC00CC"/>
    <a:srgbClr val="FF9900"/>
    <a:srgbClr val="FF0066"/>
    <a:srgbClr val="008000"/>
    <a:srgbClr val="33CC33"/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37" autoAdjust="0"/>
  </p:normalViewPr>
  <p:slideViewPr>
    <p:cSldViewPr>
      <p:cViewPr>
        <p:scale>
          <a:sx n="114" d="100"/>
          <a:sy n="114" d="100"/>
        </p:scale>
        <p:origin x="-150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D6862-9DCD-46B7-8DA4-1FDE718E28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9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E704A-AD54-41EC-AE70-CA3AADD4AC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65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FC3DC-4317-4514-B472-54CCE76455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94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08039-0F0F-42BF-81D1-DE165C79AC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59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F3059-A96C-4F63-8F27-2F1AB20C72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2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B39B7-083E-48E6-86A5-73D4942937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50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3616C-75B0-415D-B397-5BF47209F5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02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29A0D-BFFA-40E6-9503-5D881262E9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35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80C31-C3EC-41EC-AC75-C370951844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8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F3E5E-260B-401C-A803-8C038B5D2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986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C4982-F8D3-4CC7-BA3D-CF7AF63953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08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C86C936-344C-40FA-9532-422FC3D684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5821362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altLang="en-US" sz="8000">
                <a:solidFill>
                  <a:srgbClr val="FFFF00"/>
                </a:solidFill>
              </a:rPr>
              <a:t>When I survey</a:t>
            </a:r>
            <a:br>
              <a:rPr lang="en-US" altLang="en-US" sz="8000">
                <a:solidFill>
                  <a:srgbClr val="FFFF00"/>
                </a:solidFill>
              </a:rPr>
            </a:br>
            <a:r>
              <a:rPr lang="en-US" altLang="en-US" sz="8000">
                <a:solidFill>
                  <a:srgbClr val="FFFF00"/>
                </a:solidFill>
              </a:rPr>
              <a:t>the wondrous cross</a:t>
            </a:r>
            <a:br>
              <a:rPr lang="en-US" altLang="en-US" sz="8000">
                <a:solidFill>
                  <a:srgbClr val="FFFF00"/>
                </a:solidFill>
              </a:rPr>
            </a:br>
            <a:r>
              <a:rPr lang="en-US" altLang="en-US" sz="8000">
                <a:solidFill>
                  <a:srgbClr val="FFFF00"/>
                </a:solidFill>
              </a:rPr>
              <a:t> on which the</a:t>
            </a:r>
            <a:br>
              <a:rPr lang="en-US" altLang="en-US" sz="8000">
                <a:solidFill>
                  <a:srgbClr val="FFFF00"/>
                </a:solidFill>
              </a:rPr>
            </a:br>
            <a:r>
              <a:rPr lang="en-US" altLang="en-US" sz="8000">
                <a:solidFill>
                  <a:srgbClr val="FFFF00"/>
                </a:solidFill>
              </a:rPr>
              <a:t>Prince of Glory died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5821362"/>
          </a:xfrm>
        </p:spPr>
        <p:txBody>
          <a:bodyPr/>
          <a:lstStyle/>
          <a:p>
            <a:r>
              <a:rPr lang="en-US" altLang="en-US" sz="8000">
                <a:solidFill>
                  <a:srgbClr val="FFFF00"/>
                </a:solidFill>
              </a:rPr>
              <a:t>My richest gain </a:t>
            </a:r>
            <a:br>
              <a:rPr lang="en-US" altLang="en-US" sz="8000">
                <a:solidFill>
                  <a:srgbClr val="FFFF00"/>
                </a:solidFill>
              </a:rPr>
            </a:br>
            <a:r>
              <a:rPr lang="en-US" altLang="en-US" sz="8000">
                <a:solidFill>
                  <a:srgbClr val="FFFF00"/>
                </a:solidFill>
              </a:rPr>
              <a:t>I count but loss</a:t>
            </a:r>
            <a:br>
              <a:rPr lang="en-US" altLang="en-US" sz="8000">
                <a:solidFill>
                  <a:srgbClr val="FFFF00"/>
                </a:solidFill>
              </a:rPr>
            </a:br>
            <a:r>
              <a:rPr lang="en-US" altLang="en-US" sz="8000">
                <a:solidFill>
                  <a:srgbClr val="FFFF00"/>
                </a:solidFill>
              </a:rPr>
              <a:t> and pour contempt on all my pride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/>
          <a:lstStyle/>
          <a:p>
            <a:r>
              <a:rPr lang="en-US" altLang="en-US" sz="5400">
                <a:solidFill>
                  <a:srgbClr val="FFFF00"/>
                </a:solidFill>
              </a:rPr>
              <a:t>Forbid it Lord </a:t>
            </a:r>
            <a:br>
              <a:rPr lang="en-US" altLang="en-US" sz="5400">
                <a:solidFill>
                  <a:srgbClr val="FFFF00"/>
                </a:solidFill>
              </a:rPr>
            </a:br>
            <a:r>
              <a:rPr lang="en-US" altLang="en-US" sz="5400">
                <a:solidFill>
                  <a:srgbClr val="FFFF00"/>
                </a:solidFill>
              </a:rPr>
              <a:t>that I should boast </a:t>
            </a:r>
            <a:br>
              <a:rPr lang="en-US" altLang="en-US" sz="5400">
                <a:solidFill>
                  <a:srgbClr val="FFFF00"/>
                </a:solidFill>
              </a:rPr>
            </a:br>
            <a:r>
              <a:rPr lang="en-US" altLang="en-US" sz="5400">
                <a:solidFill>
                  <a:srgbClr val="FFFF00"/>
                </a:solidFill>
              </a:rPr>
              <a:t>save in the death of </a:t>
            </a:r>
            <a:br>
              <a:rPr lang="en-US" altLang="en-US" sz="5400">
                <a:solidFill>
                  <a:srgbClr val="FFFF00"/>
                </a:solidFill>
              </a:rPr>
            </a:br>
            <a:r>
              <a:rPr lang="en-US" altLang="en-US" sz="5400">
                <a:solidFill>
                  <a:srgbClr val="FFFF00"/>
                </a:solidFill>
              </a:rPr>
              <a:t>Christ my Lord </a:t>
            </a:r>
            <a:br>
              <a:rPr lang="en-US" altLang="en-US" sz="5400">
                <a:solidFill>
                  <a:srgbClr val="FFFF00"/>
                </a:solidFill>
              </a:rPr>
            </a:br>
            <a:r>
              <a:rPr lang="en-US" altLang="en-US" sz="5400">
                <a:solidFill>
                  <a:srgbClr val="FFFF00"/>
                </a:solidFill>
              </a:rPr>
              <a:t>All the vain things </a:t>
            </a:r>
            <a:br>
              <a:rPr lang="en-US" altLang="en-US" sz="5400">
                <a:solidFill>
                  <a:srgbClr val="FFFF00"/>
                </a:solidFill>
              </a:rPr>
            </a:br>
            <a:r>
              <a:rPr lang="en-US" altLang="en-US" sz="5400">
                <a:solidFill>
                  <a:srgbClr val="FFFF00"/>
                </a:solidFill>
              </a:rPr>
              <a:t>that charmed me most </a:t>
            </a:r>
            <a:br>
              <a:rPr lang="en-US" altLang="en-US" sz="5400">
                <a:solidFill>
                  <a:srgbClr val="FFFF00"/>
                </a:solidFill>
              </a:rPr>
            </a:br>
            <a:r>
              <a:rPr lang="en-US" altLang="en-US" sz="5400">
                <a:solidFill>
                  <a:srgbClr val="FFFF00"/>
                </a:solidFill>
              </a:rPr>
              <a:t>I sacrifice them</a:t>
            </a:r>
            <a:br>
              <a:rPr lang="en-US" altLang="en-US" sz="5400">
                <a:solidFill>
                  <a:srgbClr val="FFFF00"/>
                </a:solidFill>
              </a:rPr>
            </a:br>
            <a:r>
              <a:rPr lang="en-US" altLang="en-US" sz="5400">
                <a:solidFill>
                  <a:srgbClr val="FFFF00"/>
                </a:solidFill>
              </a:rPr>
              <a:t>through His blood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0"/>
            <a:ext cx="8229600" cy="76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80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80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When I survey the wondrous cross  on which the Prince of Glory died</vt:lpstr>
      <vt:lpstr>My richest gain  I count but loss  and pour contempt on all my pride</vt:lpstr>
      <vt:lpstr>Forbid it Lord  that I should boast  save in the death of  Christ my Lord  All the vain things  that charmed me most  I sacrifice them through His blood</vt:lpstr>
    </vt:vector>
  </TitlesOfParts>
  <Company>Minstrel Missions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I survey The wondrous Cross on which the Prince of Glory Died</dc:title>
  <dc:creator>Dr. John Frank</dc:creator>
  <cp:lastModifiedBy>Mark Stephenson</cp:lastModifiedBy>
  <cp:revision>9</cp:revision>
  <dcterms:created xsi:type="dcterms:W3CDTF">2010-09-27T17:19:12Z</dcterms:created>
  <dcterms:modified xsi:type="dcterms:W3CDTF">2016-08-01T17:36:20Z</dcterms:modified>
</cp:coreProperties>
</file>