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B46"/>
    <a:srgbClr val="8E8DAD"/>
    <a:srgbClr val="484F77"/>
    <a:srgbClr val="5A4862"/>
    <a:srgbClr val="304071"/>
    <a:srgbClr val="330F1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4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0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6C165-85A4-4FE9-B3F4-EF41F711A7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07BE-907C-43C3-BC93-E0140074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32"/>
            <a:ext cx="12192000" cy="68407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291244" y="598735"/>
            <a:ext cx="9609512" cy="3541223"/>
          </a:xfrm>
          <a:prstGeom prst="rect">
            <a:avLst/>
          </a:prstGeom>
          <a:solidFill>
            <a:srgbClr val="484F7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457200" rIns="0" rtlCol="0">
            <a:no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Safe </a:t>
            </a:r>
            <a:r>
              <a:rPr lang="en-US" sz="5000" b="1" dirty="0">
                <a:solidFill>
                  <a:schemeClr val="bg1"/>
                </a:solidFill>
              </a:rPr>
              <a:t>Church </a:t>
            </a:r>
            <a:r>
              <a:rPr lang="en-US" sz="5000" b="1" dirty="0" smtClean="0">
                <a:solidFill>
                  <a:schemeClr val="bg1"/>
                </a:solidFill>
              </a:rPr>
              <a:t>Ministry 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equips </a:t>
            </a:r>
            <a:r>
              <a:rPr lang="en-US" sz="3600" i="1" dirty="0">
                <a:solidFill>
                  <a:schemeClr val="bg1"/>
                </a:solidFill>
              </a:rPr>
              <a:t>congregations </a:t>
            </a:r>
            <a:r>
              <a:rPr lang="en-US" sz="3600" i="1" dirty="0" smtClean="0">
                <a:solidFill>
                  <a:schemeClr val="bg1"/>
                </a:solidFill>
              </a:rPr>
              <a:t>to </a:t>
            </a:r>
            <a:r>
              <a:rPr lang="en-US" sz="3600" i="1" dirty="0">
                <a:solidFill>
                  <a:schemeClr val="bg1"/>
                </a:solidFill>
              </a:rPr>
              <a:t>build </a:t>
            </a:r>
            <a:r>
              <a:rPr lang="en-US" sz="3600" i="1" dirty="0" smtClean="0">
                <a:solidFill>
                  <a:schemeClr val="bg1"/>
                </a:solidFill>
              </a:rPr>
              <a:t>communities</a:t>
            </a:r>
            <a:r>
              <a:rPr lang="en-US" sz="3600" i="1" dirty="0">
                <a:solidFill>
                  <a:schemeClr val="bg1"/>
                </a:solidFill>
              </a:rPr>
              <a:t> </a:t>
            </a:r>
            <a:endParaRPr lang="en-US" sz="36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free </a:t>
            </a:r>
            <a:r>
              <a:rPr lang="en-US" sz="3600" i="1" dirty="0">
                <a:solidFill>
                  <a:schemeClr val="bg1"/>
                </a:solidFill>
              </a:rPr>
              <a:t>from abuse, </a:t>
            </a:r>
            <a:r>
              <a:rPr lang="en-US" sz="3600" i="1" dirty="0" smtClean="0">
                <a:solidFill>
                  <a:schemeClr val="bg1"/>
                </a:solidFill>
              </a:rPr>
              <a:t>where </a:t>
            </a:r>
            <a:r>
              <a:rPr lang="en-US" sz="3600" i="1" dirty="0">
                <a:solidFill>
                  <a:schemeClr val="bg1"/>
                </a:solidFill>
              </a:rPr>
              <a:t>the </a:t>
            </a:r>
            <a:r>
              <a:rPr lang="en-US" sz="3600" i="1" dirty="0" smtClean="0">
                <a:solidFill>
                  <a:schemeClr val="bg1"/>
                </a:solidFill>
              </a:rPr>
              <a:t>value of each 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person </a:t>
            </a:r>
            <a:r>
              <a:rPr lang="en-US" sz="3600" i="1" dirty="0">
                <a:solidFill>
                  <a:schemeClr val="bg1"/>
                </a:solidFill>
              </a:rPr>
              <a:t>is </a:t>
            </a:r>
            <a:r>
              <a:rPr lang="en-US" sz="3600" i="1" dirty="0" smtClean="0">
                <a:solidFill>
                  <a:schemeClr val="bg1"/>
                </a:solidFill>
              </a:rPr>
              <a:t>honored</a:t>
            </a:r>
            <a:r>
              <a:rPr lang="en-US" sz="3600" i="1" dirty="0">
                <a:solidFill>
                  <a:schemeClr val="bg1"/>
                </a:solidFill>
              </a:rPr>
              <a:t>, and faith can flourish.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84" y="4663586"/>
            <a:ext cx="4593432" cy="1722537"/>
          </a:xfrm>
          <a:prstGeom prst="rect">
            <a:avLst/>
          </a:prstGeom>
          <a:solidFill>
            <a:srgbClr val="312B46"/>
          </a:solidFill>
        </p:spPr>
      </p:pic>
    </p:spTree>
    <p:extLst>
      <p:ext uri="{BB962C8B-B14F-4D97-AF65-F5344CB8AC3E}">
        <p14:creationId xmlns:p14="http://schemas.microsoft.com/office/powerpoint/2010/main" val="853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CRCNA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Kas</dc:creator>
  <cp:lastModifiedBy>Bonnie Nicholas</cp:lastModifiedBy>
  <cp:revision>5</cp:revision>
  <dcterms:created xsi:type="dcterms:W3CDTF">2019-07-03T16:06:57Z</dcterms:created>
  <dcterms:modified xsi:type="dcterms:W3CDTF">2019-07-08T19:43:18Z</dcterms:modified>
</cp:coreProperties>
</file>