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5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80" r:id="rId25"/>
    <p:sldId id="281" r:id="rId26"/>
    <p:sldId id="283" r:id="rId27"/>
    <p:sldId id="282" r:id="rId28"/>
    <p:sldId id="284" r:id="rId29"/>
    <p:sldId id="278" r:id="rId30"/>
  </p:sldIdLst>
  <p:sldSz cx="9144000" cy="5143500" type="screen16x9"/>
  <p:notesSz cx="6858000" cy="9144000"/>
  <p:embeddedFontLst>
    <p:embeddedFont>
      <p:font typeface="Roboto" panose="020B0604020202020204" charset="0"/>
      <p:regular r:id="rId32"/>
      <p:bold r:id="rId33"/>
      <p:italic r:id="rId34"/>
      <p:boldItalic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@jonasvonwerne?utm_content=attributionCopyText&amp;utm_medium=referral&amp;utm_source=pexels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pexels.com/photo/rock-balancing-2037990/?utm_content=attributionCopyText&amp;utm_medium=referral&amp;utm_source=pexels" TargetMode="Externa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@jonasvonwerne?utm_content=attributionCopyText&amp;utm_medium=referral&amp;utm_source=pexels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pexels.com/photo/rock-balancing-2037990/?utm_content=attributionCopyText&amp;utm_medium=referral&amp;utm_source=pexels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@jonasvonwerne?utm_content=attributionCopyText&amp;utm_medium=referral&amp;utm_source=pexels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pexels.com/photo/rock-balancing-2037990/?utm_content=attributionCopyText&amp;utm_medium=referral&amp;utm_source=pexels" TargetMode="Externa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@jonasvonwerne?utm_content=attributionCopyText&amp;utm_medium=referral&amp;utm_source=pexels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pexels.com/photo/rock-balancing-2037990/?utm_content=attributionCopyText&amp;utm_medium=referral&amp;utm_source=pexels" TargetMode="Externa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@jonasvonwerne?utm_content=attributionCopyText&amp;utm_medium=referral&amp;utm_source=pexels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pexels.com/photo/rock-balancing-2037990/?utm_content=attributionCopyText&amp;utm_medium=referral&amp;utm_source=pexels" TargetMode="Externa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@jonasvonwerne?utm_content=attributionCopyText&amp;utm_medium=referral&amp;utm_source=pexels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pexels.com/photo/rock-balancing-2037990/?utm_content=attributionCopyText&amp;utm_medium=referral&amp;utm_source=pexels" TargetMode="Externa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@jonasvonwerne?utm_content=attributionCopyText&amp;utm_medium=referral&amp;utm_source=pexels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pexels.com/photo/rock-balancing-2037990/?utm_content=attributionCopyText&amp;utm_medium=referral&amp;utm_source=pexels" TargetMode="Externa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@jonasvonwerne?utm_content=attributionCopyText&amp;utm_medium=referral&amp;utm_source=pexels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pexels.com/photo/rock-balancing-2037990/?utm_content=attributionCopyText&amp;utm_medium=referral&amp;utm_source=pexels" TargetMode="Externa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@jonasvonwerne?utm_content=attributionCopyText&amp;utm_medium=referral&amp;utm_source=pexels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pexels.com/photo/rock-balancing-2037990/?utm_content=attributionCopyText&amp;utm_medium=referral&amp;utm_source=pexels" TargetMode="Externa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@jonasvonwerne?utm_content=attributionCopyText&amp;utm_medium=referral&amp;utm_source=pexels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pexels.com/photo/rock-balancing-2037990/?utm_content=attributionCopyText&amp;utm_medium=referral&amp;utm_source=pexels" TargetMode="Externa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@jonasvonwerne?utm_content=attributionCopyText&amp;utm_medium=referral&amp;utm_source=pexels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pexels.com/photo/rock-balancing-2037990/?utm_content=attributionCopyText&amp;utm_medium=referral&amp;utm_source=pexels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@jonasvonwerne?utm_content=attributionCopyText&amp;utm_medium=referral&amp;utm_source=pexels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pexels.com/photo/rock-balancing-2037990/?utm_content=attributionCopyText&amp;utm_medium=referral&amp;utm_source=pexels" TargetMode="Externa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@jonasvonwerne?utm_content=attributionCopyText&amp;utm_medium=referral&amp;utm_source=pexels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pexels.com/photo/rock-balancing-2037990/?utm_content=attributionCopyText&amp;utm_medium=referral&amp;utm_source=pexels" TargetMode="Externa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@jonasvonwerne?utm_content=attributionCopyText&amp;utm_medium=referral&amp;utm_source=pexels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pexels.com/photo/rock-balancing-2037990/?utm_content=attributionCopyText&amp;utm_medium=referral&amp;utm_source=pexels" TargetMode="Externa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@jonasvonwerne?utm_content=attributionCopyText&amp;utm_medium=referral&amp;utm_source=pexels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pexels.com/photo/rock-balancing-2037990/?utm_content=attributionCopyText&amp;utm_medium=referral&amp;utm_source=pexels" TargetMode="Externa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@jonasvonwerne?utm_content=attributionCopyText&amp;utm_medium=referral&amp;utm_source=pexels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pexels.com/photo/rock-balancing-2037990/?utm_content=attributionCopyText&amp;utm_medium=referral&amp;utm_source=pexels" TargetMode="Externa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@jonasvonwerne?utm_content=attributionCopyText&amp;utm_medium=referral&amp;utm_source=pexels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pexels.com/photo/rock-balancing-2037990/?utm_content=attributionCopyText&amp;utm_medium=referral&amp;utm_source=pexels" TargetMode="Externa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@jonasvonwerne?utm_content=attributionCopyText&amp;utm_medium=referral&amp;utm_source=pexels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pexels.com/photo/rock-balancing-2037990/?utm_content=attributionCopyText&amp;utm_medium=referral&amp;utm_source=pexels" TargetMode="Externa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@jonasvonwerne?utm_content=attributionCopyText&amp;utm_medium=referral&amp;utm_source=pexels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pexels.com/photo/rock-balancing-2037990/?utm_content=attributionCopyText&amp;utm_medium=referral&amp;utm_source=pexels" TargetMode="Externa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@jonasvonwerne?utm_content=attributionCopyText&amp;utm_medium=referral&amp;utm_source=pexels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pexels.com/photo/rock-balancing-2037990/?utm_content=attributionCopyText&amp;utm_medium=referral&amp;utm_source=pexels" TargetMode="Externa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@jonasvonwerne?utm_content=attributionCopyText&amp;utm_medium=referral&amp;utm_source=pexels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pexels.com/photo/rock-balancing-2037990/?utm_content=attributionCopyText&amp;utm_medium=referral&amp;utm_source=pexels" TargetMode="Externa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@jonasvonwerne?utm_content=attributionCopyText&amp;utm_medium=referral&amp;utm_source=pexels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pexels.com/photo/rock-balancing-2037990/?utm_content=attributionCopyText&amp;utm_medium=referral&amp;utm_source=pexels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@jonasvonwerne?utm_content=attributionCopyText&amp;utm_medium=referral&amp;utm_source=pexels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pexels.com/photo/rock-balancing-2037990/?utm_content=attributionCopyText&amp;utm_medium=referral&amp;utm_source=pexels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@jonasvonwerne?utm_content=attributionCopyText&amp;utm_medium=referral&amp;utm_source=pexels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pexels.com/photo/rock-balancing-2037990/?utm_content=attributionCopyText&amp;utm_medium=referral&amp;utm_source=pexels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@jonasvonwerne?utm_content=attributionCopyText&amp;utm_medium=referral&amp;utm_source=pexels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pexels.com/photo/rock-balancing-2037990/?utm_content=attributionCopyText&amp;utm_medium=referral&amp;utm_source=pexels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@jonasvonwerne?utm_content=attributionCopyText&amp;utm_medium=referral&amp;utm_source=pexels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pexels.com/photo/rock-balancing-2037990/?utm_content=attributionCopyText&amp;utm_medium=referral&amp;utm_source=pexels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@jonasvonwerne?utm_content=attributionCopyText&amp;utm_medium=referral&amp;utm_source=pexels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pexels.com/photo/rock-balancing-2037990/?utm_content=attributionCopyText&amp;utm_medium=referral&amp;utm_source=pexels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@jonasvonwerne?utm_content=attributionCopyText&amp;utm_medium=referral&amp;utm_source=pexels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pexels.com/photo/rock-balancing-2037990/?utm_content=attributionCopyText&amp;utm_medium=referral&amp;utm_source=pexels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@jonasvonwerne?utm_content=attributionCopyText&amp;utm_medium=referral&amp;utm_source=pexels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pexels.com/photo/rock-balancing-2037990/?utm_content=attributionCopyText&amp;utm_medium=referral&amp;utm_source=pexels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1A1A1A"/>
                </a:solidFill>
                <a:latin typeface="Roboto"/>
                <a:ea typeface="Roboto"/>
                <a:cs typeface="Roboto"/>
                <a:sym typeface="Roboto"/>
              </a:rPr>
              <a:t>Photo by </a:t>
            </a:r>
            <a:r>
              <a:rPr lang="en" sz="12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Jonas Von Werne </a:t>
            </a:r>
            <a:r>
              <a:rPr lang="en" sz="1200">
                <a:solidFill>
                  <a:srgbClr val="1A1A1A"/>
                </a:solidFill>
                <a:latin typeface="Roboto"/>
                <a:ea typeface="Roboto"/>
                <a:cs typeface="Roboto"/>
                <a:sym typeface="Roboto"/>
              </a:rPr>
              <a:t>from </a:t>
            </a:r>
            <a:r>
              <a:rPr lang="en" sz="12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Pexels</a:t>
            </a:r>
            <a:endParaRPr sz="1200" u="sng">
              <a:solidFill>
                <a:schemeClr val="hlink"/>
              </a:solidFill>
              <a:latin typeface="Roboto"/>
              <a:ea typeface="Roboto"/>
              <a:cs typeface="Roboto"/>
              <a:sym typeface="Roboto"/>
              <a:hlinkClick r:id="rId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50">
              <a:solidFill>
                <a:srgbClr val="1A1A1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5bff6d2a14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5bff6d2a14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Roboto"/>
                <a:ea typeface="Roboto"/>
                <a:cs typeface="Roboto"/>
                <a:sym typeface="Roboto"/>
              </a:rPr>
              <a:t>Photo by </a:t>
            </a:r>
            <a:r>
              <a:rPr lang="en" sz="12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Jonas Von Werne </a:t>
            </a:r>
            <a:r>
              <a:rPr lang="en" sz="1200">
                <a:solidFill>
                  <a:srgbClr val="1A1A1A"/>
                </a:solidFill>
                <a:latin typeface="Roboto"/>
                <a:ea typeface="Roboto"/>
                <a:cs typeface="Roboto"/>
                <a:sym typeface="Roboto"/>
              </a:rPr>
              <a:t>from </a:t>
            </a:r>
            <a:r>
              <a:rPr lang="en" sz="12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Pexels</a:t>
            </a:r>
            <a:endParaRPr sz="1200" u="sng">
              <a:solidFill>
                <a:schemeClr val="hlink"/>
              </a:solidFill>
              <a:latin typeface="Roboto"/>
              <a:ea typeface="Roboto"/>
              <a:cs typeface="Roboto"/>
              <a:sym typeface="Roboto"/>
              <a:hlinkClick r:id="rId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1A1A1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5bff6d2a14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5bff6d2a14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Roboto"/>
                <a:ea typeface="Roboto"/>
                <a:cs typeface="Roboto"/>
                <a:sym typeface="Roboto"/>
              </a:rPr>
              <a:t>Photo by </a:t>
            </a:r>
            <a:r>
              <a:rPr lang="en" sz="12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Jonas Von Werne </a:t>
            </a:r>
            <a:r>
              <a:rPr lang="en" sz="1200">
                <a:solidFill>
                  <a:srgbClr val="1A1A1A"/>
                </a:solidFill>
                <a:latin typeface="Roboto"/>
                <a:ea typeface="Roboto"/>
                <a:cs typeface="Roboto"/>
                <a:sym typeface="Roboto"/>
              </a:rPr>
              <a:t>from </a:t>
            </a:r>
            <a:r>
              <a:rPr lang="en" sz="12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Pexels</a:t>
            </a:r>
            <a:endParaRPr sz="1200" u="sng">
              <a:solidFill>
                <a:schemeClr val="hlink"/>
              </a:solidFill>
              <a:latin typeface="Roboto"/>
              <a:ea typeface="Roboto"/>
              <a:cs typeface="Roboto"/>
              <a:sym typeface="Roboto"/>
              <a:hlinkClick r:id="rId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1A1A1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5bff6d2a14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5bff6d2a14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Roboto"/>
                <a:ea typeface="Roboto"/>
                <a:cs typeface="Roboto"/>
                <a:sym typeface="Roboto"/>
              </a:rPr>
              <a:t>Photo by </a:t>
            </a:r>
            <a:r>
              <a:rPr lang="en" sz="12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Jonas Von Werne </a:t>
            </a:r>
            <a:r>
              <a:rPr lang="en" sz="1200">
                <a:solidFill>
                  <a:srgbClr val="1A1A1A"/>
                </a:solidFill>
                <a:latin typeface="Roboto"/>
                <a:ea typeface="Roboto"/>
                <a:cs typeface="Roboto"/>
                <a:sym typeface="Roboto"/>
              </a:rPr>
              <a:t>from </a:t>
            </a:r>
            <a:r>
              <a:rPr lang="en" sz="12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Pexels</a:t>
            </a:r>
            <a:endParaRPr sz="1200" u="sng">
              <a:solidFill>
                <a:schemeClr val="hlink"/>
              </a:solidFill>
              <a:latin typeface="Roboto"/>
              <a:ea typeface="Roboto"/>
              <a:cs typeface="Roboto"/>
              <a:sym typeface="Roboto"/>
              <a:hlinkClick r:id="rId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1A1A1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5bff6d2a14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5bff6d2a14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Roboto"/>
                <a:ea typeface="Roboto"/>
                <a:cs typeface="Roboto"/>
                <a:sym typeface="Roboto"/>
              </a:rPr>
              <a:t>Photo by </a:t>
            </a:r>
            <a:r>
              <a:rPr lang="en" sz="12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Jonas Von Werne </a:t>
            </a:r>
            <a:r>
              <a:rPr lang="en" sz="1200">
                <a:solidFill>
                  <a:srgbClr val="1A1A1A"/>
                </a:solidFill>
                <a:latin typeface="Roboto"/>
                <a:ea typeface="Roboto"/>
                <a:cs typeface="Roboto"/>
                <a:sym typeface="Roboto"/>
              </a:rPr>
              <a:t>from </a:t>
            </a:r>
            <a:r>
              <a:rPr lang="en" sz="12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Pexels</a:t>
            </a:r>
            <a:endParaRPr sz="1200" u="sng">
              <a:solidFill>
                <a:schemeClr val="hlink"/>
              </a:solidFill>
              <a:latin typeface="Roboto"/>
              <a:ea typeface="Roboto"/>
              <a:cs typeface="Roboto"/>
              <a:sym typeface="Roboto"/>
              <a:hlinkClick r:id="rId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1A1A1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5bff6d2a14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5bff6d2a14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Roboto"/>
                <a:ea typeface="Roboto"/>
                <a:cs typeface="Roboto"/>
                <a:sym typeface="Roboto"/>
              </a:rPr>
              <a:t>Photo by </a:t>
            </a:r>
            <a:r>
              <a:rPr lang="en" sz="12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Jonas Von Werne </a:t>
            </a:r>
            <a:r>
              <a:rPr lang="en" sz="1200">
                <a:solidFill>
                  <a:srgbClr val="1A1A1A"/>
                </a:solidFill>
                <a:latin typeface="Roboto"/>
                <a:ea typeface="Roboto"/>
                <a:cs typeface="Roboto"/>
                <a:sym typeface="Roboto"/>
              </a:rPr>
              <a:t>from </a:t>
            </a:r>
            <a:r>
              <a:rPr lang="en" sz="12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Pexels</a:t>
            </a:r>
            <a:endParaRPr sz="1200" u="sng">
              <a:solidFill>
                <a:schemeClr val="hlink"/>
              </a:solidFill>
              <a:latin typeface="Roboto"/>
              <a:ea typeface="Roboto"/>
              <a:cs typeface="Roboto"/>
              <a:sym typeface="Roboto"/>
              <a:hlinkClick r:id="rId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1A1A1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5bff6d2a14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5bff6d2a14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Roboto"/>
                <a:ea typeface="Roboto"/>
                <a:cs typeface="Roboto"/>
                <a:sym typeface="Roboto"/>
              </a:rPr>
              <a:t>Photo by </a:t>
            </a:r>
            <a:r>
              <a:rPr lang="en" sz="12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Jonas Von Werne </a:t>
            </a:r>
            <a:r>
              <a:rPr lang="en" sz="1200">
                <a:solidFill>
                  <a:srgbClr val="1A1A1A"/>
                </a:solidFill>
                <a:latin typeface="Roboto"/>
                <a:ea typeface="Roboto"/>
                <a:cs typeface="Roboto"/>
                <a:sym typeface="Roboto"/>
              </a:rPr>
              <a:t>from </a:t>
            </a:r>
            <a:r>
              <a:rPr lang="en" sz="12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Pexels</a:t>
            </a:r>
            <a:endParaRPr sz="1200" u="sng">
              <a:solidFill>
                <a:schemeClr val="hlink"/>
              </a:solidFill>
              <a:latin typeface="Roboto"/>
              <a:ea typeface="Roboto"/>
              <a:cs typeface="Roboto"/>
              <a:sym typeface="Roboto"/>
              <a:hlinkClick r:id="rId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1A1A1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5bff6d2a14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5bff6d2a14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Roboto"/>
                <a:ea typeface="Roboto"/>
                <a:cs typeface="Roboto"/>
                <a:sym typeface="Roboto"/>
              </a:rPr>
              <a:t>Photo by </a:t>
            </a:r>
            <a:r>
              <a:rPr lang="en" sz="12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Jonas Von Werne </a:t>
            </a:r>
            <a:r>
              <a:rPr lang="en" sz="1200">
                <a:solidFill>
                  <a:srgbClr val="1A1A1A"/>
                </a:solidFill>
                <a:latin typeface="Roboto"/>
                <a:ea typeface="Roboto"/>
                <a:cs typeface="Roboto"/>
                <a:sym typeface="Roboto"/>
              </a:rPr>
              <a:t>from </a:t>
            </a:r>
            <a:r>
              <a:rPr lang="en" sz="12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Pexels</a:t>
            </a:r>
            <a:endParaRPr sz="1200" u="sng">
              <a:solidFill>
                <a:schemeClr val="hlink"/>
              </a:solidFill>
              <a:latin typeface="Roboto"/>
              <a:ea typeface="Roboto"/>
              <a:cs typeface="Roboto"/>
              <a:sym typeface="Roboto"/>
              <a:hlinkClick r:id="rId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1A1A1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bff6d2a14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bff6d2a14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Roboto"/>
                <a:ea typeface="Roboto"/>
                <a:cs typeface="Roboto"/>
                <a:sym typeface="Roboto"/>
              </a:rPr>
              <a:t>Photo by </a:t>
            </a:r>
            <a:r>
              <a:rPr lang="en" sz="12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Jonas Von Werne </a:t>
            </a:r>
            <a:r>
              <a:rPr lang="en" sz="1200">
                <a:solidFill>
                  <a:srgbClr val="1A1A1A"/>
                </a:solidFill>
                <a:latin typeface="Roboto"/>
                <a:ea typeface="Roboto"/>
                <a:cs typeface="Roboto"/>
                <a:sym typeface="Roboto"/>
              </a:rPr>
              <a:t>from </a:t>
            </a:r>
            <a:r>
              <a:rPr lang="en" sz="12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Pexels</a:t>
            </a:r>
            <a:endParaRPr sz="1200" u="sng">
              <a:solidFill>
                <a:schemeClr val="hlink"/>
              </a:solidFill>
              <a:latin typeface="Roboto"/>
              <a:ea typeface="Roboto"/>
              <a:cs typeface="Roboto"/>
              <a:sym typeface="Roboto"/>
              <a:hlinkClick r:id="rId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1A1A1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5bff6d2a14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5bff6d2a14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Roboto"/>
                <a:ea typeface="Roboto"/>
                <a:cs typeface="Roboto"/>
                <a:sym typeface="Roboto"/>
              </a:rPr>
              <a:t>Photo by </a:t>
            </a:r>
            <a:r>
              <a:rPr lang="en" sz="12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Jonas Von Werne </a:t>
            </a:r>
            <a:r>
              <a:rPr lang="en" sz="1200">
                <a:solidFill>
                  <a:srgbClr val="1A1A1A"/>
                </a:solidFill>
                <a:latin typeface="Roboto"/>
                <a:ea typeface="Roboto"/>
                <a:cs typeface="Roboto"/>
                <a:sym typeface="Roboto"/>
              </a:rPr>
              <a:t>from </a:t>
            </a:r>
            <a:r>
              <a:rPr lang="en" sz="12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Pexels</a:t>
            </a:r>
            <a:endParaRPr sz="1200" u="sng">
              <a:solidFill>
                <a:schemeClr val="hlink"/>
              </a:solidFill>
              <a:latin typeface="Roboto"/>
              <a:ea typeface="Roboto"/>
              <a:cs typeface="Roboto"/>
              <a:sym typeface="Roboto"/>
              <a:hlinkClick r:id="rId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1A1A1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5bff6d2a14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5bff6d2a14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Roboto"/>
                <a:ea typeface="Roboto"/>
                <a:cs typeface="Roboto"/>
                <a:sym typeface="Roboto"/>
              </a:rPr>
              <a:t>Photo by </a:t>
            </a:r>
            <a:r>
              <a:rPr lang="en" sz="12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Jonas Von Werne </a:t>
            </a:r>
            <a:r>
              <a:rPr lang="en" sz="1200">
                <a:solidFill>
                  <a:srgbClr val="1A1A1A"/>
                </a:solidFill>
                <a:latin typeface="Roboto"/>
                <a:ea typeface="Roboto"/>
                <a:cs typeface="Roboto"/>
                <a:sym typeface="Roboto"/>
              </a:rPr>
              <a:t>from </a:t>
            </a:r>
            <a:r>
              <a:rPr lang="en" sz="12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Pexels</a:t>
            </a:r>
            <a:endParaRPr sz="1200" u="sng">
              <a:solidFill>
                <a:schemeClr val="hlink"/>
              </a:solidFill>
              <a:latin typeface="Roboto"/>
              <a:ea typeface="Roboto"/>
              <a:cs typeface="Roboto"/>
              <a:sym typeface="Roboto"/>
              <a:hlinkClick r:id="rId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1A1A1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5bff6d2a14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5bff6d2a14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Roboto"/>
                <a:ea typeface="Roboto"/>
                <a:cs typeface="Roboto"/>
                <a:sym typeface="Roboto"/>
              </a:rPr>
              <a:t>Photo by </a:t>
            </a:r>
            <a:r>
              <a:rPr lang="en" sz="12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Jonas Von Werne </a:t>
            </a:r>
            <a:r>
              <a:rPr lang="en" sz="1200">
                <a:solidFill>
                  <a:srgbClr val="1A1A1A"/>
                </a:solidFill>
                <a:latin typeface="Roboto"/>
                <a:ea typeface="Roboto"/>
                <a:cs typeface="Roboto"/>
                <a:sym typeface="Roboto"/>
              </a:rPr>
              <a:t>from </a:t>
            </a:r>
            <a:r>
              <a:rPr lang="en" sz="12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Pexels</a:t>
            </a:r>
            <a:endParaRPr sz="1200" u="sng">
              <a:solidFill>
                <a:schemeClr val="hlink"/>
              </a:solidFill>
              <a:latin typeface="Roboto"/>
              <a:ea typeface="Roboto"/>
              <a:cs typeface="Roboto"/>
              <a:sym typeface="Roboto"/>
              <a:hlinkClick r:id="rId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1A1A1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5bff6d2a14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5bff6d2a14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Roboto"/>
                <a:ea typeface="Roboto"/>
                <a:cs typeface="Roboto"/>
                <a:sym typeface="Roboto"/>
              </a:rPr>
              <a:t>Photo by </a:t>
            </a:r>
            <a:r>
              <a:rPr lang="en" sz="12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Jonas Von Werne </a:t>
            </a:r>
            <a:r>
              <a:rPr lang="en" sz="1200">
                <a:solidFill>
                  <a:srgbClr val="1A1A1A"/>
                </a:solidFill>
                <a:latin typeface="Roboto"/>
                <a:ea typeface="Roboto"/>
                <a:cs typeface="Roboto"/>
                <a:sym typeface="Roboto"/>
              </a:rPr>
              <a:t>from </a:t>
            </a:r>
            <a:r>
              <a:rPr lang="en" sz="12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Pexels</a:t>
            </a:r>
            <a:endParaRPr sz="1200" u="sng">
              <a:solidFill>
                <a:schemeClr val="hlink"/>
              </a:solidFill>
              <a:latin typeface="Roboto"/>
              <a:ea typeface="Roboto"/>
              <a:cs typeface="Roboto"/>
              <a:sym typeface="Roboto"/>
              <a:hlinkClick r:id="rId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1A1A1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5bff6d2a14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5bff6d2a14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Roboto"/>
                <a:ea typeface="Roboto"/>
                <a:cs typeface="Roboto"/>
                <a:sym typeface="Roboto"/>
              </a:rPr>
              <a:t>Photo by </a:t>
            </a:r>
            <a:r>
              <a:rPr lang="en" sz="12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Jonas Von Werne </a:t>
            </a:r>
            <a:r>
              <a:rPr lang="en" sz="1200">
                <a:solidFill>
                  <a:srgbClr val="1A1A1A"/>
                </a:solidFill>
                <a:latin typeface="Roboto"/>
                <a:ea typeface="Roboto"/>
                <a:cs typeface="Roboto"/>
                <a:sym typeface="Roboto"/>
              </a:rPr>
              <a:t>from </a:t>
            </a:r>
            <a:r>
              <a:rPr lang="en" sz="12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Pexels</a:t>
            </a:r>
            <a:endParaRPr sz="1200" u="sng">
              <a:solidFill>
                <a:schemeClr val="hlink"/>
              </a:solidFill>
              <a:latin typeface="Roboto"/>
              <a:ea typeface="Roboto"/>
              <a:cs typeface="Roboto"/>
              <a:sym typeface="Roboto"/>
              <a:hlinkClick r:id="rId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1A1A1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5bff6d2a14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5bff6d2a14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Roboto"/>
                <a:ea typeface="Roboto"/>
                <a:cs typeface="Roboto"/>
                <a:sym typeface="Roboto"/>
              </a:rPr>
              <a:t>Photo by </a:t>
            </a:r>
            <a:r>
              <a:rPr lang="en" sz="12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Jonas Von Werne </a:t>
            </a:r>
            <a:r>
              <a:rPr lang="en" sz="1200">
                <a:solidFill>
                  <a:srgbClr val="1A1A1A"/>
                </a:solidFill>
                <a:latin typeface="Roboto"/>
                <a:ea typeface="Roboto"/>
                <a:cs typeface="Roboto"/>
                <a:sym typeface="Roboto"/>
              </a:rPr>
              <a:t>from </a:t>
            </a:r>
            <a:r>
              <a:rPr lang="en" sz="12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Pexels</a:t>
            </a:r>
            <a:endParaRPr sz="1200" u="sng">
              <a:solidFill>
                <a:schemeClr val="hlink"/>
              </a:solidFill>
              <a:latin typeface="Roboto"/>
              <a:ea typeface="Roboto"/>
              <a:cs typeface="Roboto"/>
              <a:sym typeface="Roboto"/>
              <a:hlinkClick r:id="rId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1A1A1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5bff6d2a14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5bff6d2a14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Roboto"/>
                <a:ea typeface="Roboto"/>
                <a:cs typeface="Roboto"/>
                <a:sym typeface="Roboto"/>
              </a:rPr>
              <a:t>Photo by </a:t>
            </a:r>
            <a:r>
              <a:rPr lang="en" sz="12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Jonas Von Werne </a:t>
            </a:r>
            <a:r>
              <a:rPr lang="en" sz="1200">
                <a:solidFill>
                  <a:srgbClr val="1A1A1A"/>
                </a:solidFill>
                <a:latin typeface="Roboto"/>
                <a:ea typeface="Roboto"/>
                <a:cs typeface="Roboto"/>
                <a:sym typeface="Roboto"/>
              </a:rPr>
              <a:t>from </a:t>
            </a:r>
            <a:r>
              <a:rPr lang="en" sz="12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Pexels</a:t>
            </a:r>
            <a:endParaRPr sz="1200" u="sng">
              <a:solidFill>
                <a:schemeClr val="hlink"/>
              </a:solidFill>
              <a:latin typeface="Roboto"/>
              <a:ea typeface="Roboto"/>
              <a:cs typeface="Roboto"/>
              <a:sym typeface="Roboto"/>
              <a:hlinkClick r:id="rId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1A1A1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5bff6d2a14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5bff6d2a14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Roboto"/>
                <a:ea typeface="Roboto"/>
                <a:cs typeface="Roboto"/>
                <a:sym typeface="Roboto"/>
              </a:rPr>
              <a:t>Photo by </a:t>
            </a:r>
            <a:r>
              <a:rPr lang="en" sz="12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Jonas Von Werne </a:t>
            </a:r>
            <a:r>
              <a:rPr lang="en" sz="1200">
                <a:solidFill>
                  <a:srgbClr val="1A1A1A"/>
                </a:solidFill>
                <a:latin typeface="Roboto"/>
                <a:ea typeface="Roboto"/>
                <a:cs typeface="Roboto"/>
                <a:sym typeface="Roboto"/>
              </a:rPr>
              <a:t>from </a:t>
            </a:r>
            <a:r>
              <a:rPr lang="en" sz="12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Pexels</a:t>
            </a:r>
            <a:endParaRPr sz="1200" u="sng">
              <a:solidFill>
                <a:schemeClr val="hlink"/>
              </a:solidFill>
              <a:latin typeface="Roboto"/>
              <a:ea typeface="Roboto"/>
              <a:cs typeface="Roboto"/>
              <a:sym typeface="Roboto"/>
              <a:hlinkClick r:id="rId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1A1A1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93796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5bff6d2a14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5bff6d2a14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Roboto"/>
                <a:ea typeface="Roboto"/>
                <a:cs typeface="Roboto"/>
                <a:sym typeface="Roboto"/>
              </a:rPr>
              <a:t>Photo by </a:t>
            </a:r>
            <a:r>
              <a:rPr lang="en" sz="12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Jonas Von Werne </a:t>
            </a:r>
            <a:r>
              <a:rPr lang="en" sz="1200">
                <a:solidFill>
                  <a:srgbClr val="1A1A1A"/>
                </a:solidFill>
                <a:latin typeface="Roboto"/>
                <a:ea typeface="Roboto"/>
                <a:cs typeface="Roboto"/>
                <a:sym typeface="Roboto"/>
              </a:rPr>
              <a:t>from </a:t>
            </a:r>
            <a:r>
              <a:rPr lang="en" sz="12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Pexels</a:t>
            </a:r>
            <a:endParaRPr sz="1200" u="sng">
              <a:solidFill>
                <a:schemeClr val="hlink"/>
              </a:solidFill>
              <a:latin typeface="Roboto"/>
              <a:ea typeface="Roboto"/>
              <a:cs typeface="Roboto"/>
              <a:sym typeface="Roboto"/>
              <a:hlinkClick r:id="rId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1A1A1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94739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5bff6d2a14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5bff6d2a14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Roboto"/>
                <a:ea typeface="Roboto"/>
                <a:cs typeface="Roboto"/>
                <a:sym typeface="Roboto"/>
              </a:rPr>
              <a:t>Photo by </a:t>
            </a:r>
            <a:r>
              <a:rPr lang="en" sz="12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Jonas Von Werne </a:t>
            </a:r>
            <a:r>
              <a:rPr lang="en" sz="1200">
                <a:solidFill>
                  <a:srgbClr val="1A1A1A"/>
                </a:solidFill>
                <a:latin typeface="Roboto"/>
                <a:ea typeface="Roboto"/>
                <a:cs typeface="Roboto"/>
                <a:sym typeface="Roboto"/>
              </a:rPr>
              <a:t>from </a:t>
            </a:r>
            <a:r>
              <a:rPr lang="en" sz="12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Pexels</a:t>
            </a:r>
            <a:endParaRPr sz="1200" u="sng">
              <a:solidFill>
                <a:schemeClr val="hlink"/>
              </a:solidFill>
              <a:latin typeface="Roboto"/>
              <a:ea typeface="Roboto"/>
              <a:cs typeface="Roboto"/>
              <a:sym typeface="Roboto"/>
              <a:hlinkClick r:id="rId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1A1A1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14558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5bff6d2a14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5bff6d2a14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Roboto"/>
                <a:ea typeface="Roboto"/>
                <a:cs typeface="Roboto"/>
                <a:sym typeface="Roboto"/>
              </a:rPr>
              <a:t>Photo by </a:t>
            </a:r>
            <a:r>
              <a:rPr lang="en" sz="12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Jonas Von Werne </a:t>
            </a:r>
            <a:r>
              <a:rPr lang="en" sz="1200">
                <a:solidFill>
                  <a:srgbClr val="1A1A1A"/>
                </a:solidFill>
                <a:latin typeface="Roboto"/>
                <a:ea typeface="Roboto"/>
                <a:cs typeface="Roboto"/>
                <a:sym typeface="Roboto"/>
              </a:rPr>
              <a:t>from </a:t>
            </a:r>
            <a:r>
              <a:rPr lang="en" sz="12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Pexels</a:t>
            </a:r>
            <a:endParaRPr sz="1200" u="sng">
              <a:solidFill>
                <a:schemeClr val="hlink"/>
              </a:solidFill>
              <a:latin typeface="Roboto"/>
              <a:ea typeface="Roboto"/>
              <a:cs typeface="Roboto"/>
              <a:sym typeface="Roboto"/>
              <a:hlinkClick r:id="rId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1A1A1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25689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5bff6d2a14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5bff6d2a14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Roboto"/>
                <a:ea typeface="Roboto"/>
                <a:cs typeface="Roboto"/>
                <a:sym typeface="Roboto"/>
              </a:rPr>
              <a:t>Photo by </a:t>
            </a:r>
            <a:r>
              <a:rPr lang="en" sz="12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Jonas Von Werne </a:t>
            </a:r>
            <a:r>
              <a:rPr lang="en" sz="1200">
                <a:solidFill>
                  <a:srgbClr val="1A1A1A"/>
                </a:solidFill>
                <a:latin typeface="Roboto"/>
                <a:ea typeface="Roboto"/>
                <a:cs typeface="Roboto"/>
                <a:sym typeface="Roboto"/>
              </a:rPr>
              <a:t>from </a:t>
            </a:r>
            <a:r>
              <a:rPr lang="en" sz="12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Pexels</a:t>
            </a:r>
            <a:endParaRPr sz="1200" u="sng">
              <a:solidFill>
                <a:schemeClr val="hlink"/>
              </a:solidFill>
              <a:latin typeface="Roboto"/>
              <a:ea typeface="Roboto"/>
              <a:cs typeface="Roboto"/>
              <a:sym typeface="Roboto"/>
              <a:hlinkClick r:id="rId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1A1A1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65478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5bff6d2a14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5bff6d2a14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1A1A1A"/>
                </a:solidFill>
                <a:latin typeface="Roboto"/>
                <a:ea typeface="Roboto"/>
                <a:cs typeface="Roboto"/>
                <a:sym typeface="Roboto"/>
              </a:rPr>
              <a:t>Photo by </a:t>
            </a:r>
            <a:r>
              <a:rPr lang="en" sz="1200" u="sng" dirty="0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Jonas Von Werne </a:t>
            </a:r>
            <a:r>
              <a:rPr lang="en" sz="1200" dirty="0">
                <a:solidFill>
                  <a:srgbClr val="1A1A1A"/>
                </a:solidFill>
                <a:latin typeface="Roboto"/>
                <a:ea typeface="Roboto"/>
                <a:cs typeface="Roboto"/>
                <a:sym typeface="Roboto"/>
              </a:rPr>
              <a:t>from </a:t>
            </a:r>
            <a:r>
              <a:rPr lang="en" sz="1200" u="sng" dirty="0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Pexels</a:t>
            </a:r>
            <a:endParaRPr sz="1200" u="sng" dirty="0">
              <a:solidFill>
                <a:schemeClr val="hlink"/>
              </a:solidFill>
              <a:latin typeface="Roboto"/>
              <a:ea typeface="Roboto"/>
              <a:cs typeface="Roboto"/>
              <a:sym typeface="Roboto"/>
              <a:hlinkClick r:id="rId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dirty="0">
              <a:solidFill>
                <a:srgbClr val="1A1A1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5bff6d2a14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5bff6d2a14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Roboto"/>
                <a:ea typeface="Roboto"/>
                <a:cs typeface="Roboto"/>
                <a:sym typeface="Roboto"/>
              </a:rPr>
              <a:t>Photo by </a:t>
            </a:r>
            <a:r>
              <a:rPr lang="en" sz="12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Jonas Von Werne </a:t>
            </a:r>
            <a:r>
              <a:rPr lang="en" sz="1200">
                <a:solidFill>
                  <a:srgbClr val="1A1A1A"/>
                </a:solidFill>
                <a:latin typeface="Roboto"/>
                <a:ea typeface="Roboto"/>
                <a:cs typeface="Roboto"/>
                <a:sym typeface="Roboto"/>
              </a:rPr>
              <a:t>from </a:t>
            </a:r>
            <a:r>
              <a:rPr lang="en" sz="12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Pexels</a:t>
            </a:r>
            <a:endParaRPr sz="1200" u="sng">
              <a:solidFill>
                <a:schemeClr val="hlink"/>
              </a:solidFill>
              <a:latin typeface="Roboto"/>
              <a:ea typeface="Roboto"/>
              <a:cs typeface="Roboto"/>
              <a:sym typeface="Roboto"/>
              <a:hlinkClick r:id="rId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1A1A1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5bff6d2a14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5bff6d2a14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Roboto"/>
                <a:ea typeface="Roboto"/>
                <a:cs typeface="Roboto"/>
                <a:sym typeface="Roboto"/>
              </a:rPr>
              <a:t>Photo by </a:t>
            </a:r>
            <a:r>
              <a:rPr lang="en" sz="12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Jonas Von Werne </a:t>
            </a:r>
            <a:r>
              <a:rPr lang="en" sz="1200">
                <a:solidFill>
                  <a:srgbClr val="1A1A1A"/>
                </a:solidFill>
                <a:latin typeface="Roboto"/>
                <a:ea typeface="Roboto"/>
                <a:cs typeface="Roboto"/>
                <a:sym typeface="Roboto"/>
              </a:rPr>
              <a:t>from </a:t>
            </a:r>
            <a:r>
              <a:rPr lang="en" sz="12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Pexels</a:t>
            </a:r>
            <a:endParaRPr sz="1200" u="sng">
              <a:solidFill>
                <a:schemeClr val="hlink"/>
              </a:solidFill>
              <a:latin typeface="Roboto"/>
              <a:ea typeface="Roboto"/>
              <a:cs typeface="Roboto"/>
              <a:sym typeface="Roboto"/>
              <a:hlinkClick r:id="rId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1A1A1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5bff6d2a14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5bff6d2a14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Roboto"/>
                <a:ea typeface="Roboto"/>
                <a:cs typeface="Roboto"/>
                <a:sym typeface="Roboto"/>
              </a:rPr>
              <a:t>Photo by </a:t>
            </a:r>
            <a:r>
              <a:rPr lang="en" sz="12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Jonas Von Werne </a:t>
            </a:r>
            <a:r>
              <a:rPr lang="en" sz="1200">
                <a:solidFill>
                  <a:srgbClr val="1A1A1A"/>
                </a:solidFill>
                <a:latin typeface="Roboto"/>
                <a:ea typeface="Roboto"/>
                <a:cs typeface="Roboto"/>
                <a:sym typeface="Roboto"/>
              </a:rPr>
              <a:t>from </a:t>
            </a:r>
            <a:r>
              <a:rPr lang="en" sz="12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Pexels</a:t>
            </a:r>
            <a:endParaRPr sz="1200" u="sng">
              <a:solidFill>
                <a:schemeClr val="hlink"/>
              </a:solidFill>
              <a:latin typeface="Roboto"/>
              <a:ea typeface="Roboto"/>
              <a:cs typeface="Roboto"/>
              <a:sym typeface="Roboto"/>
              <a:hlinkClick r:id="rId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1A1A1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5bff6d2a14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5bff6d2a14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Roboto"/>
                <a:ea typeface="Roboto"/>
                <a:cs typeface="Roboto"/>
                <a:sym typeface="Roboto"/>
              </a:rPr>
              <a:t>Photo by </a:t>
            </a:r>
            <a:r>
              <a:rPr lang="en" sz="12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Jonas Von Werne </a:t>
            </a:r>
            <a:r>
              <a:rPr lang="en" sz="1200">
                <a:solidFill>
                  <a:srgbClr val="1A1A1A"/>
                </a:solidFill>
                <a:latin typeface="Roboto"/>
                <a:ea typeface="Roboto"/>
                <a:cs typeface="Roboto"/>
                <a:sym typeface="Roboto"/>
              </a:rPr>
              <a:t>from </a:t>
            </a:r>
            <a:r>
              <a:rPr lang="en" sz="12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Pexels</a:t>
            </a:r>
            <a:endParaRPr sz="1200" u="sng">
              <a:solidFill>
                <a:schemeClr val="hlink"/>
              </a:solidFill>
              <a:latin typeface="Roboto"/>
              <a:ea typeface="Roboto"/>
              <a:cs typeface="Roboto"/>
              <a:sym typeface="Roboto"/>
              <a:hlinkClick r:id="rId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1A1A1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5bff6d2a14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5bff6d2a14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Roboto"/>
                <a:ea typeface="Roboto"/>
                <a:cs typeface="Roboto"/>
                <a:sym typeface="Roboto"/>
              </a:rPr>
              <a:t>Photo by </a:t>
            </a:r>
            <a:r>
              <a:rPr lang="en" sz="12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Jonas Von Werne </a:t>
            </a:r>
            <a:r>
              <a:rPr lang="en" sz="1200">
                <a:solidFill>
                  <a:srgbClr val="1A1A1A"/>
                </a:solidFill>
                <a:latin typeface="Roboto"/>
                <a:ea typeface="Roboto"/>
                <a:cs typeface="Roboto"/>
                <a:sym typeface="Roboto"/>
              </a:rPr>
              <a:t>from </a:t>
            </a:r>
            <a:r>
              <a:rPr lang="en" sz="12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Pexels</a:t>
            </a:r>
            <a:endParaRPr sz="1200" u="sng">
              <a:solidFill>
                <a:schemeClr val="hlink"/>
              </a:solidFill>
              <a:latin typeface="Roboto"/>
              <a:ea typeface="Roboto"/>
              <a:cs typeface="Roboto"/>
              <a:sym typeface="Roboto"/>
              <a:hlinkClick r:id="rId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1A1A1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5bff6d2a14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5bff6d2a14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Roboto"/>
                <a:ea typeface="Roboto"/>
                <a:cs typeface="Roboto"/>
                <a:sym typeface="Roboto"/>
              </a:rPr>
              <a:t>Photo by </a:t>
            </a:r>
            <a:r>
              <a:rPr lang="en" sz="12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Jonas Von Werne </a:t>
            </a:r>
            <a:r>
              <a:rPr lang="en" sz="1200">
                <a:solidFill>
                  <a:srgbClr val="1A1A1A"/>
                </a:solidFill>
                <a:latin typeface="Roboto"/>
                <a:ea typeface="Roboto"/>
                <a:cs typeface="Roboto"/>
                <a:sym typeface="Roboto"/>
              </a:rPr>
              <a:t>from </a:t>
            </a:r>
            <a:r>
              <a:rPr lang="en" sz="12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Pexels</a:t>
            </a:r>
            <a:endParaRPr sz="1200" u="sng">
              <a:solidFill>
                <a:schemeClr val="hlink"/>
              </a:solidFill>
              <a:latin typeface="Roboto"/>
              <a:ea typeface="Roboto"/>
              <a:cs typeface="Roboto"/>
              <a:sym typeface="Roboto"/>
              <a:hlinkClick r:id="rId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1A1A1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62889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5bff6d2a14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5bff6d2a14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Roboto"/>
                <a:ea typeface="Roboto"/>
                <a:cs typeface="Roboto"/>
                <a:sym typeface="Roboto"/>
              </a:rPr>
              <a:t>Photo by </a:t>
            </a:r>
            <a:r>
              <a:rPr lang="en" sz="12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Jonas Von Werne </a:t>
            </a:r>
            <a:r>
              <a:rPr lang="en" sz="1200">
                <a:solidFill>
                  <a:srgbClr val="1A1A1A"/>
                </a:solidFill>
                <a:latin typeface="Roboto"/>
                <a:ea typeface="Roboto"/>
                <a:cs typeface="Roboto"/>
                <a:sym typeface="Roboto"/>
              </a:rPr>
              <a:t>from </a:t>
            </a:r>
            <a:r>
              <a:rPr lang="en" sz="12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Pexels</a:t>
            </a:r>
            <a:endParaRPr sz="1200" u="sng">
              <a:solidFill>
                <a:schemeClr val="hlink"/>
              </a:solidFill>
              <a:latin typeface="Roboto"/>
              <a:ea typeface="Roboto"/>
              <a:cs typeface="Roboto"/>
              <a:sym typeface="Roboto"/>
              <a:hlinkClick r:id="rId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1A1A1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www.pexels.com/photo/rock-balancing-2037990/?utm_content=attributionCopyText&amp;utm_medium=referral&amp;utm_source=pexel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l="20115" t="11956" r="23461"/>
          <a:stretch/>
        </p:blipFill>
        <p:spPr>
          <a:xfrm>
            <a:off x="0" y="1"/>
            <a:ext cx="219752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1"/>
          <p:cNvPicPr preferRelativeResize="0"/>
          <p:nvPr/>
        </p:nvPicPr>
        <p:blipFill rotWithShape="1">
          <a:blip r:embed="rId3">
            <a:alphaModFix/>
          </a:blip>
          <a:srcRect l="20115" t="11956" r="23461"/>
          <a:stretch/>
        </p:blipFill>
        <p:spPr>
          <a:xfrm>
            <a:off x="0" y="1"/>
            <a:ext cx="219752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1"/>
          <p:cNvSpPr txBox="1"/>
          <p:nvPr/>
        </p:nvSpPr>
        <p:spPr>
          <a:xfrm>
            <a:off x="2197525" y="0"/>
            <a:ext cx="6946500" cy="51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Leader 1:	“My heart is like wax; </a:t>
            </a: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it is melted within my breast;” </a:t>
            </a:r>
            <a:r>
              <a:rPr lang="en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(Psalm 22:14b)</a:t>
            </a: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Leader 2:	I no longer felt safe in the place</a:t>
            </a: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	where I was supposed to </a:t>
            </a: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experience God’s love. </a:t>
            </a: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1C232"/>
                </a:solidFill>
                <a:latin typeface="Calibri"/>
                <a:ea typeface="Calibri"/>
                <a:cs typeface="Calibri"/>
                <a:sym typeface="Calibri"/>
              </a:rPr>
              <a:t>All:		For the loss of spiritual home, </a:t>
            </a:r>
            <a:endParaRPr sz="3000" dirty="0">
              <a:solidFill>
                <a:srgbClr val="F1C23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1C232"/>
                </a:solidFill>
                <a:latin typeface="Calibri"/>
                <a:ea typeface="Calibri"/>
                <a:cs typeface="Calibri"/>
                <a:sym typeface="Calibri"/>
              </a:rPr>
              <a:t>church family, and holy ground, </a:t>
            </a:r>
            <a:endParaRPr sz="3000" dirty="0">
              <a:solidFill>
                <a:srgbClr val="F1C23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1C232"/>
                </a:solidFill>
                <a:latin typeface="Calibri"/>
                <a:ea typeface="Calibri"/>
                <a:cs typeface="Calibri"/>
                <a:sym typeface="Calibri"/>
              </a:rPr>
              <a:t>we lament. </a:t>
            </a:r>
            <a:endParaRPr sz="3000" dirty="0">
              <a:solidFill>
                <a:srgbClr val="F1C23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2"/>
          <p:cNvPicPr preferRelativeResize="0"/>
          <p:nvPr/>
        </p:nvPicPr>
        <p:blipFill rotWithShape="1">
          <a:blip r:embed="rId3">
            <a:alphaModFix/>
          </a:blip>
          <a:srcRect l="20115" t="11956" r="23461"/>
          <a:stretch/>
        </p:blipFill>
        <p:spPr>
          <a:xfrm>
            <a:off x="0" y="1"/>
            <a:ext cx="219752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2"/>
          <p:cNvSpPr txBox="1"/>
          <p:nvPr/>
        </p:nvSpPr>
        <p:spPr>
          <a:xfrm>
            <a:off x="2197525" y="0"/>
            <a:ext cx="6946500" cy="51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Leader 1:	“My mouth is dried up like a</a:t>
            </a: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		potsherd, and my tongue sticks</a:t>
            </a: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		to my jaws; you lay me in the </a:t>
            </a: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dust of death.” </a:t>
            </a:r>
            <a:r>
              <a:rPr lang="en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(Psalm 22:15)</a:t>
            </a: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Leader 2:	Every step of the way I had to </a:t>
            </a: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fight to be heard and </a:t>
            </a: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understood.  </a:t>
            </a: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1C23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1C232"/>
                </a:solidFill>
                <a:latin typeface="Calibri"/>
                <a:ea typeface="Calibri"/>
                <a:cs typeface="Calibri"/>
                <a:sym typeface="Calibri"/>
              </a:rPr>
              <a:t>All:		For systems and structures </a:t>
            </a:r>
            <a:endParaRPr sz="3000" dirty="0">
              <a:solidFill>
                <a:srgbClr val="F1C23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1C232"/>
                </a:solidFill>
                <a:latin typeface="Calibri"/>
                <a:ea typeface="Calibri"/>
                <a:cs typeface="Calibri"/>
                <a:sym typeface="Calibri"/>
              </a:rPr>
              <a:t>that retraumatize survivors, </a:t>
            </a:r>
            <a:endParaRPr sz="3000" dirty="0">
              <a:solidFill>
                <a:srgbClr val="F1C23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1C232"/>
                </a:solidFill>
                <a:latin typeface="Calibri"/>
                <a:ea typeface="Calibri"/>
                <a:cs typeface="Calibri"/>
                <a:sym typeface="Calibri"/>
              </a:rPr>
              <a:t>we wail.</a:t>
            </a:r>
            <a:endParaRPr sz="3000" dirty="0">
              <a:solidFill>
                <a:srgbClr val="F1C23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3"/>
          <p:cNvPicPr preferRelativeResize="0"/>
          <p:nvPr/>
        </p:nvPicPr>
        <p:blipFill rotWithShape="1">
          <a:blip r:embed="rId3">
            <a:alphaModFix/>
          </a:blip>
          <a:srcRect l="20115" t="11956" r="23461"/>
          <a:stretch/>
        </p:blipFill>
        <p:spPr>
          <a:xfrm>
            <a:off x="0" y="1"/>
            <a:ext cx="219752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3"/>
          <p:cNvSpPr txBox="1"/>
          <p:nvPr/>
        </p:nvSpPr>
        <p:spPr>
          <a:xfrm>
            <a:off x="2197525" y="0"/>
            <a:ext cx="6946500" cy="51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Leader 1:	“My hands and feet have </a:t>
            </a: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shriveled; I can count all my </a:t>
            </a: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bones.” </a:t>
            </a:r>
            <a:r>
              <a:rPr lang="en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(Psalm 22:16b, 17a)</a:t>
            </a:r>
            <a:r>
              <a:rPr lang="en" sz="3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Leader 2:	The abuse of power I </a:t>
            </a: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experienced impacts my life, </a:t>
            </a: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my work, and my relationships. </a:t>
            </a: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1C232"/>
                </a:solidFill>
                <a:latin typeface="Calibri"/>
                <a:ea typeface="Calibri"/>
                <a:cs typeface="Calibri"/>
                <a:sym typeface="Calibri"/>
              </a:rPr>
              <a:t>All:		For the trauma that lives in </a:t>
            </a:r>
            <a:endParaRPr sz="3000" dirty="0">
              <a:solidFill>
                <a:srgbClr val="F1C23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1C232"/>
                </a:solidFill>
                <a:latin typeface="Calibri"/>
                <a:ea typeface="Calibri"/>
                <a:cs typeface="Calibri"/>
                <a:sym typeface="Calibri"/>
              </a:rPr>
              <a:t>flesh and bones, for the </a:t>
            </a:r>
            <a:endParaRPr sz="3000" dirty="0">
              <a:solidFill>
                <a:srgbClr val="F1C23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1C232"/>
                </a:solidFill>
                <a:latin typeface="Calibri"/>
                <a:ea typeface="Calibri"/>
                <a:cs typeface="Calibri"/>
                <a:sym typeface="Calibri"/>
              </a:rPr>
              <a:t>wounds that surface and </a:t>
            </a:r>
            <a:endParaRPr sz="3000" dirty="0">
              <a:solidFill>
                <a:srgbClr val="F1C23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1C232"/>
                </a:solidFill>
                <a:latin typeface="Calibri"/>
                <a:ea typeface="Calibri"/>
                <a:cs typeface="Calibri"/>
                <a:sym typeface="Calibri"/>
              </a:rPr>
              <a:t>resurface, we grieve. </a:t>
            </a:r>
            <a:endParaRPr sz="3000" dirty="0">
              <a:solidFill>
                <a:srgbClr val="F1C23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4"/>
          <p:cNvPicPr preferRelativeResize="0"/>
          <p:nvPr/>
        </p:nvPicPr>
        <p:blipFill rotWithShape="1">
          <a:blip r:embed="rId3">
            <a:alphaModFix/>
          </a:blip>
          <a:srcRect l="20115" t="11956" r="23461"/>
          <a:stretch/>
        </p:blipFill>
        <p:spPr>
          <a:xfrm>
            <a:off x="0" y="1"/>
            <a:ext cx="219752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4"/>
          <p:cNvSpPr txBox="1"/>
          <p:nvPr/>
        </p:nvSpPr>
        <p:spPr>
          <a:xfrm>
            <a:off x="2197525" y="0"/>
            <a:ext cx="6946500" cy="51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Leader 1:	“I am a worm, and not human; </a:t>
            </a: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scorned by others, and</a:t>
            </a: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despised by the people.”</a:t>
            </a:r>
            <a:r>
              <a:rPr lang="en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(Psalm 22:6)</a:t>
            </a: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Leader 2:	When I told my story, </a:t>
            </a: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community turned its back</a:t>
            </a: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on me.  </a:t>
            </a: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1C232"/>
                </a:solidFill>
                <a:latin typeface="Calibri"/>
                <a:ea typeface="Calibri"/>
                <a:cs typeface="Calibri"/>
                <a:sym typeface="Calibri"/>
              </a:rPr>
              <a:t>All:		For the failure to hear, believe, </a:t>
            </a:r>
            <a:endParaRPr sz="3000" dirty="0">
              <a:solidFill>
                <a:srgbClr val="F1C23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1C232"/>
                </a:solidFill>
                <a:latin typeface="Calibri"/>
                <a:ea typeface="Calibri"/>
                <a:cs typeface="Calibri"/>
                <a:sym typeface="Calibri"/>
              </a:rPr>
              <a:t>and take action in response </a:t>
            </a:r>
            <a:endParaRPr sz="3000" dirty="0">
              <a:solidFill>
                <a:srgbClr val="F1C23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1C232"/>
                </a:solidFill>
                <a:latin typeface="Calibri"/>
                <a:ea typeface="Calibri"/>
                <a:cs typeface="Calibri"/>
                <a:sym typeface="Calibri"/>
              </a:rPr>
              <a:t>to reports of abuse, we weep.</a:t>
            </a:r>
            <a:r>
              <a:rPr lang="en" sz="3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1C23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000" dirty="0">
              <a:solidFill>
                <a:srgbClr val="F1C23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5"/>
          <p:cNvPicPr preferRelativeResize="0"/>
          <p:nvPr/>
        </p:nvPicPr>
        <p:blipFill rotWithShape="1">
          <a:blip r:embed="rId3">
            <a:alphaModFix/>
          </a:blip>
          <a:srcRect l="20115" t="11956" r="23461"/>
          <a:stretch/>
        </p:blipFill>
        <p:spPr>
          <a:xfrm>
            <a:off x="0" y="1"/>
            <a:ext cx="219752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5"/>
          <p:cNvSpPr txBox="1"/>
          <p:nvPr/>
        </p:nvSpPr>
        <p:spPr>
          <a:xfrm>
            <a:off x="2197525" y="0"/>
            <a:ext cx="6946500" cy="51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Leader 1:	“O my God, I cry by day, but </a:t>
            </a: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you do not answer; and by </a:t>
            </a: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night, but find no rest.” </a:t>
            </a:r>
            <a:r>
              <a:rPr lang="en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(Psalm 22:2)</a:t>
            </a: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Leader 2:	Because of what happened to </a:t>
            </a: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me, I have struggled to hold on </a:t>
            </a: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to my faith. </a:t>
            </a: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1C232"/>
                </a:solidFill>
                <a:latin typeface="Calibri"/>
                <a:ea typeface="Calibri"/>
                <a:cs typeface="Calibri"/>
                <a:sym typeface="Calibri"/>
              </a:rPr>
              <a:t>All:		For the effects of abuse that go </a:t>
            </a:r>
            <a:endParaRPr sz="3000" dirty="0">
              <a:solidFill>
                <a:srgbClr val="F1C23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1C232"/>
                </a:solidFill>
                <a:latin typeface="Calibri"/>
                <a:ea typeface="Calibri"/>
                <a:cs typeface="Calibri"/>
                <a:sym typeface="Calibri"/>
              </a:rPr>
              <a:t>beyond the capacity of words </a:t>
            </a:r>
            <a:endParaRPr sz="3000" dirty="0">
              <a:solidFill>
                <a:srgbClr val="F1C23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1C232"/>
                </a:solidFill>
                <a:latin typeface="Calibri"/>
                <a:ea typeface="Calibri"/>
                <a:cs typeface="Calibri"/>
                <a:sym typeface="Calibri"/>
              </a:rPr>
              <a:t>to capture, for all that is lost, </a:t>
            </a:r>
            <a:endParaRPr sz="3000" dirty="0">
              <a:solidFill>
                <a:srgbClr val="F1C23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1C232"/>
                </a:solidFill>
                <a:latin typeface="Calibri"/>
                <a:ea typeface="Calibri"/>
                <a:cs typeface="Calibri"/>
                <a:sym typeface="Calibri"/>
              </a:rPr>
              <a:t>we mourn. </a:t>
            </a:r>
            <a:endParaRPr sz="3000" dirty="0">
              <a:solidFill>
                <a:srgbClr val="F1C23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1C23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000" dirty="0">
              <a:solidFill>
                <a:srgbClr val="F1C23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6"/>
          <p:cNvPicPr preferRelativeResize="0"/>
          <p:nvPr/>
        </p:nvPicPr>
        <p:blipFill rotWithShape="1">
          <a:blip r:embed="rId3">
            <a:alphaModFix/>
          </a:blip>
          <a:srcRect l="20115" t="11956" r="23461"/>
          <a:stretch/>
        </p:blipFill>
        <p:spPr>
          <a:xfrm>
            <a:off x="0" y="1"/>
            <a:ext cx="219752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6"/>
          <p:cNvSpPr txBox="1"/>
          <p:nvPr/>
        </p:nvSpPr>
        <p:spPr>
          <a:xfrm>
            <a:off x="2197525" y="0"/>
            <a:ext cx="69465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Leader 3:	“Yet you, O God, are holy, </a:t>
            </a: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enthroned on the praises of </a:t>
            </a: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your people.  In you our </a:t>
            </a: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ancestors trusted; they trusted,</a:t>
            </a: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and you delivered them. </a:t>
            </a: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(Psalm 22:3-4)</a:t>
            </a: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So “I will tell of your name to </a:t>
            </a: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my brothers and sisters; in the </a:t>
            </a: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midst of the congregation I will </a:t>
            </a: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praise you:” </a:t>
            </a:r>
            <a:r>
              <a:rPr lang="en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(Psalm 22:22)</a:t>
            </a: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7"/>
          <p:cNvPicPr preferRelativeResize="0"/>
          <p:nvPr/>
        </p:nvPicPr>
        <p:blipFill rotWithShape="1">
          <a:blip r:embed="rId3">
            <a:alphaModFix/>
          </a:blip>
          <a:srcRect l="20115" t="11956" r="23461"/>
          <a:stretch/>
        </p:blipFill>
        <p:spPr>
          <a:xfrm>
            <a:off x="0" y="1"/>
            <a:ext cx="219752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7"/>
          <p:cNvSpPr txBox="1"/>
          <p:nvPr/>
        </p:nvSpPr>
        <p:spPr>
          <a:xfrm>
            <a:off x="2197525" y="0"/>
            <a:ext cx="69465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Leader 3:	“For you did not despise or </a:t>
            </a: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abhor the affliction of the </a:t>
            </a: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afflicted; you did not hide your </a:t>
            </a: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face from me, but heard when I</a:t>
            </a: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cried out.” </a:t>
            </a:r>
            <a:r>
              <a:rPr lang="en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(Psalm 22:24)</a:t>
            </a: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1C23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000" dirty="0">
              <a:solidFill>
                <a:srgbClr val="F1C23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8"/>
          <p:cNvPicPr preferRelativeResize="0"/>
          <p:nvPr/>
        </p:nvPicPr>
        <p:blipFill rotWithShape="1">
          <a:blip r:embed="rId3">
            <a:alphaModFix/>
          </a:blip>
          <a:srcRect l="20115" t="11956" r="23461"/>
          <a:stretch/>
        </p:blipFill>
        <p:spPr>
          <a:xfrm>
            <a:off x="0" y="1"/>
            <a:ext cx="219752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8"/>
          <p:cNvSpPr txBox="1"/>
          <p:nvPr/>
        </p:nvSpPr>
        <p:spPr>
          <a:xfrm>
            <a:off x="2197525" y="0"/>
            <a:ext cx="69465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Leader 1:	We came with our stories, </a:t>
            </a: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and they were honored, </a:t>
            </a: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Leader 2:	because you heard in them a </a:t>
            </a: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prophetic voice speaking the </a:t>
            </a: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truth in love. </a:t>
            </a: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1C232"/>
                </a:solidFill>
                <a:latin typeface="Calibri"/>
                <a:ea typeface="Calibri"/>
                <a:cs typeface="Calibri"/>
                <a:sym typeface="Calibri"/>
              </a:rPr>
              <a:t>All:		As disciples of Christ, </a:t>
            </a:r>
            <a:endParaRPr sz="3000" dirty="0">
              <a:solidFill>
                <a:srgbClr val="F1C23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1C232"/>
                </a:solidFill>
                <a:latin typeface="Calibri"/>
                <a:ea typeface="Calibri"/>
                <a:cs typeface="Calibri"/>
                <a:sym typeface="Calibri"/>
              </a:rPr>
              <a:t>we commit to following </a:t>
            </a:r>
            <a:endParaRPr sz="3000" dirty="0">
              <a:solidFill>
                <a:srgbClr val="F1C23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1C232"/>
                </a:solidFill>
                <a:latin typeface="Calibri"/>
                <a:ea typeface="Calibri"/>
                <a:cs typeface="Calibri"/>
                <a:sym typeface="Calibri"/>
              </a:rPr>
              <a:t>his way of listening to the outcast and the voiceless.</a:t>
            </a:r>
            <a:endParaRPr sz="3000" dirty="0">
              <a:solidFill>
                <a:srgbClr val="F1C23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1C23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000" dirty="0">
              <a:solidFill>
                <a:srgbClr val="F1C23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9"/>
          <p:cNvPicPr preferRelativeResize="0"/>
          <p:nvPr/>
        </p:nvPicPr>
        <p:blipFill rotWithShape="1">
          <a:blip r:embed="rId3">
            <a:alphaModFix/>
          </a:blip>
          <a:srcRect l="20115" t="11956" r="23461"/>
          <a:stretch/>
        </p:blipFill>
        <p:spPr>
          <a:xfrm>
            <a:off x="0" y="1"/>
            <a:ext cx="219752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9"/>
          <p:cNvSpPr txBox="1"/>
          <p:nvPr/>
        </p:nvSpPr>
        <p:spPr>
          <a:xfrm>
            <a:off x="2197525" y="0"/>
            <a:ext cx="69465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Leader 1:	We came with our wounds,</a:t>
            </a: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and they were healed, </a:t>
            </a: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Leader 2:	because you reached out </a:t>
            </a: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with compassion.  </a:t>
            </a: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1C232"/>
                </a:solidFill>
                <a:latin typeface="Calibri"/>
                <a:ea typeface="Calibri"/>
                <a:cs typeface="Calibri"/>
                <a:sym typeface="Calibri"/>
              </a:rPr>
              <a:t>All:		As followers of Jesus, </a:t>
            </a:r>
            <a:endParaRPr sz="3000" dirty="0">
              <a:solidFill>
                <a:srgbClr val="F1C23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1C232"/>
                </a:solidFill>
                <a:latin typeface="Calibri"/>
                <a:ea typeface="Calibri"/>
                <a:cs typeface="Calibri"/>
                <a:sym typeface="Calibri"/>
              </a:rPr>
              <a:t>we commit to continuing </a:t>
            </a:r>
            <a:endParaRPr sz="3000" dirty="0">
              <a:solidFill>
                <a:srgbClr val="F1C23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1C232"/>
                </a:solidFill>
                <a:latin typeface="Calibri"/>
                <a:ea typeface="Calibri"/>
                <a:cs typeface="Calibri"/>
                <a:sym typeface="Calibri"/>
              </a:rPr>
              <a:t>his ministries of healing </a:t>
            </a:r>
            <a:endParaRPr sz="3000" dirty="0">
              <a:solidFill>
                <a:srgbClr val="F1C23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1C232"/>
                </a:solidFill>
                <a:latin typeface="Calibri"/>
                <a:ea typeface="Calibri"/>
                <a:cs typeface="Calibri"/>
                <a:sym typeface="Calibri"/>
              </a:rPr>
              <a:t>and restoration. </a:t>
            </a:r>
            <a:endParaRPr sz="3000" dirty="0">
              <a:solidFill>
                <a:srgbClr val="F1C23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1C23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000" dirty="0">
              <a:solidFill>
                <a:srgbClr val="F1C23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30"/>
          <p:cNvPicPr preferRelativeResize="0"/>
          <p:nvPr/>
        </p:nvPicPr>
        <p:blipFill rotWithShape="1">
          <a:blip r:embed="rId3">
            <a:alphaModFix/>
          </a:blip>
          <a:srcRect l="20115" t="11956" r="23461"/>
          <a:stretch/>
        </p:blipFill>
        <p:spPr>
          <a:xfrm>
            <a:off x="0" y="1"/>
            <a:ext cx="219752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30"/>
          <p:cNvSpPr txBox="1"/>
          <p:nvPr/>
        </p:nvSpPr>
        <p:spPr>
          <a:xfrm>
            <a:off x="2197525" y="0"/>
            <a:ext cx="69465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Leader 1:	We came with our courage, </a:t>
            </a: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and it was celebrated, </a:t>
            </a: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Leader 2:	because you saw in each one </a:t>
            </a: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radiant image of God. </a:t>
            </a: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1C232"/>
                </a:solidFill>
                <a:latin typeface="Calibri"/>
                <a:ea typeface="Calibri"/>
                <a:cs typeface="Calibri"/>
                <a:sym typeface="Calibri"/>
              </a:rPr>
              <a:t>All:		As people of God, we commit</a:t>
            </a:r>
            <a:endParaRPr sz="3000" dirty="0">
              <a:solidFill>
                <a:srgbClr val="F1C23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1C232"/>
                </a:solidFill>
                <a:latin typeface="Calibri"/>
                <a:ea typeface="Calibri"/>
                <a:cs typeface="Calibri"/>
                <a:sym typeface="Calibri"/>
              </a:rPr>
              <a:t> 		to holding those in power </a:t>
            </a:r>
            <a:endParaRPr sz="3000" dirty="0">
              <a:solidFill>
                <a:srgbClr val="F1C23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1C232"/>
                </a:solidFill>
                <a:latin typeface="Calibri"/>
                <a:ea typeface="Calibri"/>
                <a:cs typeface="Calibri"/>
                <a:sym typeface="Calibri"/>
              </a:rPr>
              <a:t>accountable to use it wisely </a:t>
            </a:r>
            <a:endParaRPr sz="3000" dirty="0">
              <a:solidFill>
                <a:srgbClr val="F1C23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1C232"/>
                </a:solidFill>
                <a:latin typeface="Calibri"/>
                <a:ea typeface="Calibri"/>
                <a:cs typeface="Calibri"/>
                <a:sym typeface="Calibri"/>
              </a:rPr>
              <a:t>and well.</a:t>
            </a:r>
            <a:endParaRPr sz="3000" dirty="0">
              <a:solidFill>
                <a:srgbClr val="F1C23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1C23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000" dirty="0">
              <a:solidFill>
                <a:srgbClr val="F1C23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 rotWithShape="1">
          <a:blip r:embed="rId3">
            <a:alphaModFix/>
          </a:blip>
          <a:srcRect l="20115" t="11956" r="23461"/>
          <a:stretch/>
        </p:blipFill>
        <p:spPr>
          <a:xfrm>
            <a:off x="0" y="1"/>
            <a:ext cx="219752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 txBox="1"/>
          <p:nvPr/>
        </p:nvSpPr>
        <p:spPr>
          <a:xfrm>
            <a:off x="3702375" y="1472975"/>
            <a:ext cx="3646500" cy="6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Words of Introduction</a:t>
            </a:r>
            <a:endParaRPr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31"/>
          <p:cNvPicPr preferRelativeResize="0"/>
          <p:nvPr/>
        </p:nvPicPr>
        <p:blipFill rotWithShape="1">
          <a:blip r:embed="rId3">
            <a:alphaModFix/>
          </a:blip>
          <a:srcRect l="20115" t="11956" r="23461"/>
          <a:stretch/>
        </p:blipFill>
        <p:spPr>
          <a:xfrm>
            <a:off x="0" y="1"/>
            <a:ext cx="219752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31"/>
          <p:cNvSpPr txBox="1"/>
          <p:nvPr/>
        </p:nvSpPr>
        <p:spPr>
          <a:xfrm>
            <a:off x="2197525" y="0"/>
            <a:ext cx="69465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Leader 1:	We came with our witness, </a:t>
            </a: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and hearts were opened to us, </a:t>
            </a: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Leader 2:	because you honored your </a:t>
            </a: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responsibility to one another. </a:t>
            </a: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1C232"/>
                </a:solidFill>
                <a:latin typeface="Calibri"/>
                <a:ea typeface="Calibri"/>
                <a:cs typeface="Calibri"/>
                <a:sym typeface="Calibri"/>
              </a:rPr>
              <a:t>All:		As the Body of Christ, </a:t>
            </a:r>
            <a:endParaRPr sz="3000" dirty="0">
              <a:solidFill>
                <a:srgbClr val="F1C23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1C232"/>
                </a:solidFill>
                <a:latin typeface="Calibri"/>
                <a:ea typeface="Calibri"/>
                <a:cs typeface="Calibri"/>
                <a:sym typeface="Calibri"/>
              </a:rPr>
              <a:t>we commit to standing </a:t>
            </a:r>
            <a:endParaRPr sz="3000" dirty="0">
              <a:solidFill>
                <a:srgbClr val="F1C23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1C232"/>
                </a:solidFill>
                <a:latin typeface="Calibri"/>
                <a:ea typeface="Calibri"/>
                <a:cs typeface="Calibri"/>
                <a:sym typeface="Calibri"/>
              </a:rPr>
              <a:t>together in solidarity </a:t>
            </a:r>
            <a:endParaRPr sz="3000" dirty="0">
              <a:solidFill>
                <a:srgbClr val="F1C23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1C232"/>
                </a:solidFill>
                <a:latin typeface="Calibri"/>
                <a:ea typeface="Calibri"/>
                <a:cs typeface="Calibri"/>
                <a:sym typeface="Calibri"/>
              </a:rPr>
              <a:t>with those who suffer, </a:t>
            </a:r>
            <a:endParaRPr sz="3000" dirty="0">
              <a:solidFill>
                <a:srgbClr val="F1C23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1C232"/>
                </a:solidFill>
                <a:latin typeface="Calibri"/>
                <a:ea typeface="Calibri"/>
                <a:cs typeface="Calibri"/>
                <a:sym typeface="Calibri"/>
              </a:rPr>
              <a:t>as members of one body committed to God’s love </a:t>
            </a:r>
            <a:endParaRPr sz="3000" dirty="0">
              <a:solidFill>
                <a:srgbClr val="F1C23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1C232"/>
                </a:solidFill>
                <a:latin typeface="Calibri"/>
                <a:ea typeface="Calibri"/>
                <a:cs typeface="Calibri"/>
                <a:sym typeface="Calibri"/>
              </a:rPr>
              <a:t>and justice. </a:t>
            </a:r>
            <a:endParaRPr sz="3000" dirty="0">
              <a:solidFill>
                <a:srgbClr val="F1C23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1C23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000" dirty="0">
              <a:solidFill>
                <a:srgbClr val="F1C23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32"/>
          <p:cNvPicPr preferRelativeResize="0"/>
          <p:nvPr/>
        </p:nvPicPr>
        <p:blipFill rotWithShape="1">
          <a:blip r:embed="rId3">
            <a:alphaModFix/>
          </a:blip>
          <a:srcRect l="20115" t="11956" r="23461"/>
          <a:stretch/>
        </p:blipFill>
        <p:spPr>
          <a:xfrm>
            <a:off x="0" y="1"/>
            <a:ext cx="219752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32"/>
          <p:cNvSpPr txBox="1"/>
          <p:nvPr/>
        </p:nvSpPr>
        <p:spPr>
          <a:xfrm>
            <a:off x="2197525" y="0"/>
            <a:ext cx="69465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Leader 1:	We came with our stories, </a:t>
            </a: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and they were heard, </a:t>
            </a: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Leader 2:	because we learned to listen </a:t>
            </a: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to what the stones </a:t>
            </a: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are crying out.   </a:t>
            </a: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1C232"/>
                </a:solidFill>
                <a:latin typeface="Calibri"/>
                <a:ea typeface="Calibri"/>
                <a:cs typeface="Calibri"/>
                <a:sym typeface="Calibri"/>
              </a:rPr>
              <a:t>All:		Thanks be to God, </a:t>
            </a:r>
            <a:endParaRPr sz="3000" dirty="0">
              <a:solidFill>
                <a:srgbClr val="F1C23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1C232"/>
                </a:solidFill>
                <a:latin typeface="Calibri"/>
                <a:ea typeface="Calibri"/>
                <a:cs typeface="Calibri"/>
                <a:sym typeface="Calibri"/>
              </a:rPr>
              <a:t>who showed us in Christ Jesus </a:t>
            </a:r>
            <a:endParaRPr sz="3000" dirty="0">
              <a:solidFill>
                <a:srgbClr val="F1C23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1C232"/>
                </a:solidFill>
                <a:latin typeface="Calibri"/>
                <a:ea typeface="Calibri"/>
                <a:cs typeface="Calibri"/>
                <a:sym typeface="Calibri"/>
              </a:rPr>
              <a:t>a new kind of power; </a:t>
            </a:r>
            <a:endParaRPr sz="3000" dirty="0">
              <a:solidFill>
                <a:srgbClr val="F1C23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1C232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33"/>
          <p:cNvPicPr preferRelativeResize="0"/>
          <p:nvPr/>
        </p:nvPicPr>
        <p:blipFill rotWithShape="1">
          <a:blip r:embed="rId3">
            <a:alphaModFix/>
          </a:blip>
          <a:srcRect l="20115" t="11956" r="23461"/>
          <a:stretch/>
        </p:blipFill>
        <p:spPr>
          <a:xfrm>
            <a:off x="0" y="1"/>
            <a:ext cx="219752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33"/>
          <p:cNvSpPr txBox="1"/>
          <p:nvPr/>
        </p:nvSpPr>
        <p:spPr>
          <a:xfrm>
            <a:off x="2197525" y="0"/>
            <a:ext cx="69465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1C232"/>
                </a:solidFill>
                <a:latin typeface="Calibri"/>
                <a:ea typeface="Calibri"/>
                <a:cs typeface="Calibri"/>
                <a:sym typeface="Calibri"/>
              </a:rPr>
              <a:t>the power to serve, to love, </a:t>
            </a:r>
            <a:endParaRPr sz="3000">
              <a:solidFill>
                <a:srgbClr val="F1C23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1C232"/>
                </a:solidFill>
                <a:latin typeface="Calibri"/>
                <a:ea typeface="Calibri"/>
                <a:cs typeface="Calibri"/>
                <a:sym typeface="Calibri"/>
              </a:rPr>
              <a:t>to listen, to heal, </a:t>
            </a:r>
            <a:endParaRPr sz="3000">
              <a:solidFill>
                <a:srgbClr val="F1C23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1C232"/>
                </a:solidFill>
                <a:latin typeface="Calibri"/>
                <a:ea typeface="Calibri"/>
                <a:cs typeface="Calibri"/>
                <a:sym typeface="Calibri"/>
              </a:rPr>
              <a:t>and to transform the world.</a:t>
            </a:r>
            <a:r>
              <a:rPr lang="en" sz="1800">
                <a:solidFill>
                  <a:srgbClr val="F1C23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rgbClr val="F1C23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1C23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rgbClr val="F1C23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1C232"/>
                </a:solidFill>
                <a:latin typeface="Calibri"/>
                <a:ea typeface="Calibri"/>
                <a:cs typeface="Calibri"/>
                <a:sym typeface="Calibri"/>
              </a:rPr>
              <a:t>To this right use of power, </a:t>
            </a:r>
            <a:endParaRPr sz="3000">
              <a:solidFill>
                <a:srgbClr val="F1C23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1C232"/>
                </a:solidFill>
                <a:latin typeface="Calibri"/>
                <a:ea typeface="Calibri"/>
                <a:cs typeface="Calibri"/>
                <a:sym typeface="Calibri"/>
              </a:rPr>
              <a:t>to this way of being in just </a:t>
            </a:r>
            <a:endParaRPr sz="3000">
              <a:solidFill>
                <a:srgbClr val="F1C23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1C232"/>
                </a:solidFill>
                <a:latin typeface="Calibri"/>
                <a:ea typeface="Calibri"/>
                <a:cs typeface="Calibri"/>
                <a:sym typeface="Calibri"/>
              </a:rPr>
              <a:t>and loving relationship, </a:t>
            </a:r>
            <a:endParaRPr sz="3000">
              <a:solidFill>
                <a:srgbClr val="F1C23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1C232"/>
                </a:solidFill>
                <a:latin typeface="Calibri"/>
                <a:ea typeface="Calibri"/>
                <a:cs typeface="Calibri"/>
                <a:sym typeface="Calibri"/>
              </a:rPr>
              <a:t>to this manifestation of grace, </a:t>
            </a:r>
            <a:endParaRPr sz="3000">
              <a:solidFill>
                <a:srgbClr val="F1C23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1C232"/>
                </a:solidFill>
                <a:latin typeface="Calibri"/>
                <a:ea typeface="Calibri"/>
                <a:cs typeface="Calibri"/>
                <a:sym typeface="Calibri"/>
              </a:rPr>
              <a:t>to this vision of shalom, </a:t>
            </a:r>
            <a:endParaRPr sz="3000">
              <a:solidFill>
                <a:srgbClr val="F1C23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1C232"/>
                </a:solidFill>
                <a:latin typeface="Calibri"/>
                <a:ea typeface="Calibri"/>
                <a:cs typeface="Calibri"/>
                <a:sym typeface="Calibri"/>
              </a:rPr>
              <a:t>we commit our hearts, </a:t>
            </a:r>
            <a:endParaRPr sz="3000">
              <a:solidFill>
                <a:srgbClr val="F1C23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1C232"/>
                </a:solidFill>
                <a:latin typeface="Calibri"/>
                <a:ea typeface="Calibri"/>
                <a:cs typeface="Calibri"/>
                <a:sym typeface="Calibri"/>
              </a:rPr>
              <a:t>our hands, and our Church.  </a:t>
            </a:r>
            <a:endParaRPr sz="3000">
              <a:solidFill>
                <a:srgbClr val="F1C23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1C23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000">
              <a:solidFill>
                <a:srgbClr val="F1C23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34"/>
          <p:cNvPicPr preferRelativeResize="0"/>
          <p:nvPr/>
        </p:nvPicPr>
        <p:blipFill rotWithShape="1">
          <a:blip r:embed="rId3">
            <a:alphaModFix/>
          </a:blip>
          <a:srcRect l="20115" t="11956" r="23461"/>
          <a:stretch/>
        </p:blipFill>
        <p:spPr>
          <a:xfrm>
            <a:off x="0" y="1"/>
            <a:ext cx="219752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34"/>
          <p:cNvSpPr txBox="1"/>
          <p:nvPr/>
        </p:nvSpPr>
        <p:spPr>
          <a:xfrm>
            <a:off x="2831808" y="5019493"/>
            <a:ext cx="711817" cy="159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 smtClean="0">
                <a:solidFill>
                  <a:srgbClr val="F1C23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000" dirty="0">
              <a:solidFill>
                <a:srgbClr val="F1C23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1C23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000" dirty="0">
              <a:solidFill>
                <a:srgbClr val="F1C23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Binder1_Page_0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520" y="1"/>
            <a:ext cx="6945744" cy="260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inder1_Page_0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520" y="2558801"/>
            <a:ext cx="6987529" cy="262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34"/>
          <p:cNvPicPr preferRelativeResize="0"/>
          <p:nvPr/>
        </p:nvPicPr>
        <p:blipFill rotWithShape="1">
          <a:blip r:embed="rId3">
            <a:alphaModFix/>
          </a:blip>
          <a:srcRect l="20115" t="11956" r="23461"/>
          <a:stretch/>
        </p:blipFill>
        <p:spPr>
          <a:xfrm>
            <a:off x="0" y="1"/>
            <a:ext cx="219752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34"/>
          <p:cNvSpPr txBox="1"/>
          <p:nvPr/>
        </p:nvSpPr>
        <p:spPr>
          <a:xfrm>
            <a:off x="2831808" y="5019493"/>
            <a:ext cx="711817" cy="159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 smtClean="0">
                <a:solidFill>
                  <a:srgbClr val="F1C23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000" dirty="0">
              <a:solidFill>
                <a:srgbClr val="F1C23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1C23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000" dirty="0">
              <a:solidFill>
                <a:srgbClr val="F1C23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0" name="Picture 2" descr="Binder1_Page_0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519" y="0"/>
            <a:ext cx="6957567" cy="260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inder1_Page_0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518" y="2532902"/>
            <a:ext cx="6957568" cy="260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9692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34"/>
          <p:cNvPicPr preferRelativeResize="0"/>
          <p:nvPr/>
        </p:nvPicPr>
        <p:blipFill rotWithShape="1">
          <a:blip r:embed="rId3">
            <a:alphaModFix/>
          </a:blip>
          <a:srcRect l="20115" t="11956" r="23461"/>
          <a:stretch/>
        </p:blipFill>
        <p:spPr>
          <a:xfrm>
            <a:off x="0" y="1"/>
            <a:ext cx="219752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34"/>
          <p:cNvSpPr txBox="1"/>
          <p:nvPr/>
        </p:nvSpPr>
        <p:spPr>
          <a:xfrm>
            <a:off x="2831808" y="5019493"/>
            <a:ext cx="711817" cy="159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 smtClean="0">
                <a:solidFill>
                  <a:srgbClr val="F1C23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000" dirty="0">
              <a:solidFill>
                <a:srgbClr val="F1C23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1C23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000" dirty="0">
              <a:solidFill>
                <a:srgbClr val="F1C23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74" name="Picture 2" descr="Binder1_Page_0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520" y="0"/>
            <a:ext cx="6990078" cy="262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inder1_Page_0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519" y="2523744"/>
            <a:ext cx="6986017" cy="261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7948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34"/>
          <p:cNvPicPr preferRelativeResize="0"/>
          <p:nvPr/>
        </p:nvPicPr>
        <p:blipFill rotWithShape="1">
          <a:blip r:embed="rId3">
            <a:alphaModFix/>
          </a:blip>
          <a:srcRect l="20115" t="11956" r="23461"/>
          <a:stretch/>
        </p:blipFill>
        <p:spPr>
          <a:xfrm>
            <a:off x="0" y="1"/>
            <a:ext cx="219752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34"/>
          <p:cNvSpPr txBox="1"/>
          <p:nvPr/>
        </p:nvSpPr>
        <p:spPr>
          <a:xfrm>
            <a:off x="2831808" y="5019493"/>
            <a:ext cx="711817" cy="159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 smtClean="0">
                <a:solidFill>
                  <a:srgbClr val="F1C23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000" dirty="0">
              <a:solidFill>
                <a:srgbClr val="F1C23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1C23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000" dirty="0">
              <a:solidFill>
                <a:srgbClr val="F1C23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0" name="Picture 2" descr="Binder1_Page_0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519" y="0"/>
            <a:ext cx="6957567" cy="260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inder1_Page_0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518" y="2532902"/>
            <a:ext cx="6957568" cy="260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8827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34"/>
          <p:cNvPicPr preferRelativeResize="0"/>
          <p:nvPr/>
        </p:nvPicPr>
        <p:blipFill rotWithShape="1">
          <a:blip r:embed="rId3">
            <a:alphaModFix/>
          </a:blip>
          <a:srcRect l="20115" t="11956" r="23461"/>
          <a:stretch/>
        </p:blipFill>
        <p:spPr>
          <a:xfrm>
            <a:off x="0" y="1"/>
            <a:ext cx="219752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34"/>
          <p:cNvSpPr txBox="1"/>
          <p:nvPr/>
        </p:nvSpPr>
        <p:spPr>
          <a:xfrm>
            <a:off x="2831808" y="5019493"/>
            <a:ext cx="711817" cy="159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 smtClean="0">
                <a:solidFill>
                  <a:srgbClr val="F1C23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000" dirty="0">
              <a:solidFill>
                <a:srgbClr val="F1C23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1C23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000" dirty="0">
              <a:solidFill>
                <a:srgbClr val="F1C23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98" name="Picture 2" descr="Binder1_Page_1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520" y="1"/>
            <a:ext cx="6946480" cy="2604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Binder1_Page_1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520" y="2538570"/>
            <a:ext cx="6946480" cy="2604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24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34"/>
          <p:cNvPicPr preferRelativeResize="0"/>
          <p:nvPr/>
        </p:nvPicPr>
        <p:blipFill rotWithShape="1">
          <a:blip r:embed="rId3">
            <a:alphaModFix/>
          </a:blip>
          <a:srcRect l="20115" t="11956" r="23461"/>
          <a:stretch/>
        </p:blipFill>
        <p:spPr>
          <a:xfrm>
            <a:off x="0" y="1"/>
            <a:ext cx="219752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34"/>
          <p:cNvSpPr txBox="1"/>
          <p:nvPr/>
        </p:nvSpPr>
        <p:spPr>
          <a:xfrm>
            <a:off x="2831808" y="5019493"/>
            <a:ext cx="711817" cy="159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 smtClean="0">
                <a:solidFill>
                  <a:srgbClr val="F1C23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000" dirty="0">
              <a:solidFill>
                <a:srgbClr val="F1C23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1C23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000" dirty="0">
              <a:solidFill>
                <a:srgbClr val="F1C23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0" name="Picture 2" descr="Binder1_Page_0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519" y="0"/>
            <a:ext cx="6957567" cy="260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inder1_Page_0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518" y="2532902"/>
            <a:ext cx="6957568" cy="260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8301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35"/>
          <p:cNvPicPr preferRelativeResize="0"/>
          <p:nvPr/>
        </p:nvPicPr>
        <p:blipFill rotWithShape="1">
          <a:blip r:embed="rId3">
            <a:alphaModFix/>
          </a:blip>
          <a:srcRect l="20115" t="11956" r="23461"/>
          <a:stretch/>
        </p:blipFill>
        <p:spPr>
          <a:xfrm>
            <a:off x="0" y="1"/>
            <a:ext cx="219752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35"/>
          <p:cNvSpPr txBox="1"/>
          <p:nvPr/>
        </p:nvSpPr>
        <p:spPr>
          <a:xfrm>
            <a:off x="2197520" y="0"/>
            <a:ext cx="69465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2400" i="1" dirty="0" smtClea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This </a:t>
            </a:r>
            <a:r>
              <a:rPr lang="en" sz="2400" i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liturgy was written by Sharon R. Fennema Ph.D.</a:t>
            </a:r>
            <a:endParaRPr sz="2400" i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 smtClea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Kyrie/Lord</a:t>
            </a:r>
            <a:r>
              <a:rPr lang="en-US" b="1" dirty="0">
                <a:solidFill>
                  <a:schemeClr val="bg1"/>
                </a:solidFill>
              </a:rPr>
              <a:t>, Have Mercy</a:t>
            </a:r>
            <a:endParaRPr lang="en-US" sz="1800" b="1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Words: early Greek Liturgy, P.D.</a:t>
            </a:r>
          </a:p>
          <a:p>
            <a:r>
              <a:rPr lang="en-US" sz="1200" dirty="0">
                <a:solidFill>
                  <a:schemeClr val="bg1"/>
                </a:solidFill>
              </a:rPr>
              <a:t>Music: Ghana, Dinah Reindorf (b. 1938); arr. Faith Alive Christian Resources © 2001 Dinah Reindorf   CCLI #</a:t>
            </a:r>
            <a:r>
              <a:rPr lang="en-US" sz="1200" dirty="0" smtClean="0">
                <a:solidFill>
                  <a:schemeClr val="bg1"/>
                </a:solidFill>
              </a:rPr>
              <a:t>397396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/>
            </a:r>
            <a:br>
              <a:rPr lang="en-US" sz="1200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We Are Called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n-US" sz="1200" dirty="0" smtClean="0">
                <a:solidFill>
                  <a:schemeClr val="bg1"/>
                </a:solidFill>
              </a:rPr>
              <a:t>Words and Music: David Hass © 1988 GIA Publications, Inc.   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One License #A-717740</a:t>
            </a:r>
            <a:endParaRPr lang="en-US" sz="1200" dirty="0">
              <a:solidFill>
                <a:schemeClr val="bg1"/>
              </a:solidFill>
            </a:endParaRPr>
          </a:p>
          <a:p>
            <a:endParaRPr lang="en-US" sz="1200" dirty="0" smtClean="0">
              <a:solidFill>
                <a:schemeClr val="bg1"/>
              </a:solidFill>
            </a:endParaRP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Photo by Jonas Von Werne from Pexels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  <a:hlinkClick r:id="rId4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r>
              <a:rPr lang="en-US" sz="1800" dirty="0"/>
              <a:t/>
            </a:r>
            <a:br>
              <a:rPr lang="en-US" sz="1800" dirty="0"/>
            </a:b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1C23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000" dirty="0">
              <a:solidFill>
                <a:srgbClr val="F1C23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/>
          <p:cNvPicPr preferRelativeResize="0"/>
          <p:nvPr/>
        </p:nvPicPr>
        <p:blipFill rotWithShape="1">
          <a:blip r:embed="rId3">
            <a:alphaModFix/>
          </a:blip>
          <a:srcRect l="20115" t="11956" r="23461"/>
          <a:stretch/>
        </p:blipFill>
        <p:spPr>
          <a:xfrm>
            <a:off x="0" y="1"/>
            <a:ext cx="219752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5"/>
          <p:cNvSpPr txBox="1"/>
          <p:nvPr/>
        </p:nvSpPr>
        <p:spPr>
          <a:xfrm>
            <a:off x="2197500" y="94057"/>
            <a:ext cx="6946500" cy="2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Leader 1:	We came with our stories, </a:t>
            </a: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and no one heard, </a:t>
            </a: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Leader 2:	because you did not know </a:t>
            </a: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how to listen.</a:t>
            </a: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97525" y="2867843"/>
            <a:ext cx="6946501" cy="227565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1B9F394-2D00-4293-AEF3-59358BED3F2C}"/>
              </a:ext>
            </a:extLst>
          </p:cNvPr>
          <p:cNvSpPr/>
          <p:nvPr/>
        </p:nvSpPr>
        <p:spPr>
          <a:xfrm>
            <a:off x="2197500" y="2467733"/>
            <a:ext cx="1803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2000" i="1" dirty="0">
                <a:solidFill>
                  <a:srgbClr val="F1C232"/>
                </a:solidFill>
                <a:latin typeface="Calibri"/>
                <a:ea typeface="Calibri"/>
                <a:cs typeface="Calibri"/>
                <a:sym typeface="Calibri"/>
              </a:rPr>
              <a:t>All </a:t>
            </a:r>
            <a:r>
              <a:rPr lang="en-US" sz="2000" i="1" dirty="0">
                <a:solidFill>
                  <a:srgbClr val="F1C232"/>
                </a:solidFill>
                <a:latin typeface="Calibri"/>
                <a:ea typeface="Calibri"/>
                <a:cs typeface="Calibri"/>
                <a:sym typeface="Calibri"/>
              </a:rPr>
              <a:t>Sing</a:t>
            </a:r>
            <a:r>
              <a:rPr lang="en" sz="2000" i="1" dirty="0">
                <a:solidFill>
                  <a:srgbClr val="F1C232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lang="en-US" sz="2000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/>
          <p:cNvPicPr preferRelativeResize="0"/>
          <p:nvPr/>
        </p:nvPicPr>
        <p:blipFill rotWithShape="1">
          <a:blip r:embed="rId3">
            <a:alphaModFix/>
          </a:blip>
          <a:srcRect l="20115" t="11956" r="23461"/>
          <a:stretch/>
        </p:blipFill>
        <p:spPr>
          <a:xfrm>
            <a:off x="0" y="1"/>
            <a:ext cx="219752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6"/>
          <p:cNvSpPr txBox="1"/>
          <p:nvPr/>
        </p:nvSpPr>
        <p:spPr>
          <a:xfrm>
            <a:off x="2197525" y="390150"/>
            <a:ext cx="6946500" cy="2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Leader 1:	We came with our wounds, </a:t>
            </a: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and no one noticed, </a:t>
            </a: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Leader 2:	because you could not </a:t>
            </a: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see past your loyalty.  </a:t>
            </a: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8" name="Picture 4" descr="https://lh3.googleusercontent.com/IZZou6pFyE91zLHlrp3LqBptQNDR4NA7iGwIEAzuM7tUjdUKiz1_r8SQ2YawvEWXJS78MmbMpcMACm-G18jCXZ7gDH--mAzzz8yuFqIMLfwNhL1WpK1xEHbJGg7xZ5az">
            <a:extLst>
              <a:ext uri="{FF2B5EF4-FFF2-40B4-BE49-F238E27FC236}">
                <a16:creationId xmlns:a16="http://schemas.microsoft.com/office/drawing/2014/main" id="{AE09D263-4CFF-4C29-9D1F-7EC689F31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524" y="2538562"/>
            <a:ext cx="6946501" cy="260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7"/>
          <p:cNvPicPr preferRelativeResize="0"/>
          <p:nvPr/>
        </p:nvPicPr>
        <p:blipFill rotWithShape="1">
          <a:blip r:embed="rId3">
            <a:alphaModFix/>
          </a:blip>
          <a:srcRect l="20115" t="11956" r="23461"/>
          <a:stretch/>
        </p:blipFill>
        <p:spPr>
          <a:xfrm>
            <a:off x="0" y="1"/>
            <a:ext cx="219752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7"/>
          <p:cNvSpPr txBox="1"/>
          <p:nvPr/>
        </p:nvSpPr>
        <p:spPr>
          <a:xfrm>
            <a:off x="2197525" y="390150"/>
            <a:ext cx="6946500" cy="2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Leader 1:	We came with our courage, </a:t>
            </a:r>
            <a:endParaRPr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and no one recognized it, </a:t>
            </a:r>
            <a:endParaRPr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Leader 2:	because you were not </a:t>
            </a:r>
            <a:endParaRPr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ready to receive our truths. </a:t>
            </a:r>
            <a:endParaRPr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1" name="Google Shape;8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97525" y="2867843"/>
            <a:ext cx="6946501" cy="22756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8"/>
          <p:cNvPicPr preferRelativeResize="0"/>
          <p:nvPr/>
        </p:nvPicPr>
        <p:blipFill rotWithShape="1">
          <a:blip r:embed="rId3">
            <a:alphaModFix/>
          </a:blip>
          <a:srcRect l="20115" t="11956" r="23461"/>
          <a:stretch/>
        </p:blipFill>
        <p:spPr>
          <a:xfrm>
            <a:off x="0" y="1"/>
            <a:ext cx="219752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8"/>
          <p:cNvSpPr txBox="1"/>
          <p:nvPr/>
        </p:nvSpPr>
        <p:spPr>
          <a:xfrm>
            <a:off x="2197524" y="60732"/>
            <a:ext cx="6946500" cy="24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Leader 1:	We came with our witness, </a:t>
            </a:r>
            <a:endParaRPr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and no one opened </a:t>
            </a:r>
            <a:endParaRPr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their hearts to us, </a:t>
            </a:r>
            <a:endParaRPr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Leader 2:	because you could not believe </a:t>
            </a:r>
            <a:endParaRPr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it would happen here. </a:t>
            </a:r>
            <a:endParaRPr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8" name="Google Shape;8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97525" y="2867843"/>
            <a:ext cx="6946501" cy="2275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s://lh3.googleusercontent.com/IZZou6pFyE91zLHlrp3LqBptQNDR4NA7iGwIEAzuM7tUjdUKiz1_r8SQ2YawvEWXJS78MmbMpcMACm-G18jCXZ7gDH--mAzzz8yuFqIMLfwNhL1WpK1xEHbJGg7xZ5az">
            <a:extLst>
              <a:ext uri="{FF2B5EF4-FFF2-40B4-BE49-F238E27FC236}">
                <a16:creationId xmlns:a16="http://schemas.microsoft.com/office/drawing/2014/main" id="{7B6F138E-E323-4AF9-A948-DB5139963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524" y="2538562"/>
            <a:ext cx="6946501" cy="260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9"/>
          <p:cNvPicPr preferRelativeResize="0"/>
          <p:nvPr/>
        </p:nvPicPr>
        <p:blipFill rotWithShape="1">
          <a:blip r:embed="rId3">
            <a:alphaModFix/>
          </a:blip>
          <a:srcRect l="20115" t="11956" r="23461"/>
          <a:stretch/>
        </p:blipFill>
        <p:spPr>
          <a:xfrm>
            <a:off x="0" y="1"/>
            <a:ext cx="219752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9"/>
          <p:cNvSpPr txBox="1"/>
          <p:nvPr/>
        </p:nvSpPr>
        <p:spPr>
          <a:xfrm>
            <a:off x="2197525" y="390150"/>
            <a:ext cx="6946500" cy="1875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Leader 1:	We came with our stories, </a:t>
            </a: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and the silence was deafening, </a:t>
            </a: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Leader 2:	because there was no way </a:t>
            </a: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for us to be restored. </a:t>
            </a: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3000" dirty="0" smtClea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79964" y="3011862"/>
            <a:ext cx="66640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are invited to bring forward your own stone as a witness to your story or the story of someone you know. </a:t>
            </a:r>
            <a:endParaRPr lang="en-US" sz="2800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9"/>
          <p:cNvPicPr preferRelativeResize="0"/>
          <p:nvPr/>
        </p:nvPicPr>
        <p:blipFill rotWithShape="1">
          <a:blip r:embed="rId3">
            <a:alphaModFix/>
          </a:blip>
          <a:srcRect l="20115" t="11956" r="23461"/>
          <a:stretch/>
        </p:blipFill>
        <p:spPr>
          <a:xfrm>
            <a:off x="0" y="1"/>
            <a:ext cx="219752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97520" y="1219152"/>
            <a:ext cx="6946501" cy="22756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2273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0"/>
          <p:cNvPicPr preferRelativeResize="0"/>
          <p:nvPr/>
        </p:nvPicPr>
        <p:blipFill rotWithShape="1">
          <a:blip r:embed="rId3">
            <a:alphaModFix/>
          </a:blip>
          <a:srcRect l="20115" t="11956" r="23461"/>
          <a:stretch/>
        </p:blipFill>
        <p:spPr>
          <a:xfrm>
            <a:off x="0" y="1"/>
            <a:ext cx="219752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0"/>
          <p:cNvSpPr txBox="1"/>
          <p:nvPr/>
        </p:nvSpPr>
        <p:spPr>
          <a:xfrm>
            <a:off x="2197525" y="0"/>
            <a:ext cx="6946500" cy="51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Leader 1: 	We join with the Psalmist in </a:t>
            </a: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crying out: “I am poured out </a:t>
            </a: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like water and all my bones are out of joint.” </a:t>
            </a:r>
            <a:r>
              <a:rPr lang="en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(Psalm 22:14a)</a:t>
            </a: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Leader 2:	Those who were supposed to</a:t>
            </a: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		care for me used their power </a:t>
            </a: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to hurt me. </a:t>
            </a: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1C232"/>
                </a:solidFill>
                <a:latin typeface="Calibri"/>
                <a:ea typeface="Calibri"/>
                <a:cs typeface="Calibri"/>
                <a:sym typeface="Calibri"/>
              </a:rPr>
              <a:t>All:		For the breaching of </a:t>
            </a:r>
            <a:endParaRPr sz="3000" dirty="0">
              <a:solidFill>
                <a:srgbClr val="F1C23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1C232"/>
                </a:solidFill>
                <a:latin typeface="Calibri"/>
                <a:ea typeface="Calibri"/>
                <a:cs typeface="Calibri"/>
                <a:sym typeface="Calibri"/>
              </a:rPr>
              <a:t>relationships and the abuse </a:t>
            </a:r>
            <a:endParaRPr sz="3000" dirty="0">
              <a:solidFill>
                <a:srgbClr val="F1C23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1C232"/>
                </a:solidFill>
                <a:latin typeface="Calibri"/>
                <a:ea typeface="Calibri"/>
                <a:cs typeface="Calibri"/>
                <a:sym typeface="Calibri"/>
              </a:rPr>
              <a:t>of sacred trust, we cry out. </a:t>
            </a:r>
            <a:endParaRPr sz="3000" dirty="0">
              <a:solidFill>
                <a:srgbClr val="F1C23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409</Words>
  <Application>Microsoft Office PowerPoint</Application>
  <PresentationFormat>On-screen Show (16:9)</PresentationFormat>
  <Paragraphs>307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Roboto</vt:lpstr>
      <vt:lpstr>Calibri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Kas</dc:creator>
  <cp:lastModifiedBy>Eric Kas</cp:lastModifiedBy>
  <cp:revision>10</cp:revision>
  <dcterms:modified xsi:type="dcterms:W3CDTF">2019-10-17T18:58:22Z</dcterms:modified>
</cp:coreProperties>
</file>