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ec9d42f69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ec9d42f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8ec9d42f6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type="objOnly">
  <p:cSld name="OBJECT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" type="body"/>
          </p:nvPr>
        </p:nvSpPr>
        <p:spPr>
          <a:xfrm>
            <a:off x="457200" y="274638"/>
            <a:ext cx="8229600" cy="585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3" name="Google Shape;53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54" name="Google Shape;54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66" name="Google Shape;66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Creator’s Sacrifice</a:t>
            </a:r>
            <a:endParaRPr/>
          </a:p>
        </p:txBody>
      </p:sp>
      <p:sp>
        <p:nvSpPr>
          <p:cNvPr id="95" name="Google Shape;95;p1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397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457200" y="2636838"/>
            <a:ext cx="8229600" cy="15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Kisemanito Pakitinasuwin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Creator’s Sacrifice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reating A New Family" id="102" name="Google Shape;102;p1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150" y="0"/>
            <a:ext cx="533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167200" y="4599600"/>
            <a:ext cx="2692800" cy="24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Creating A New Family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‘Kisemanito Pakitinasuwin – The Creator’s Sacrifice’,</a:t>
            </a:r>
            <a:b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Ovide Bighetty, 2002; Copyright with Indi</a:t>
            </a:r>
            <a:r>
              <a:rPr b="1" lang="en-US">
                <a:solidFill>
                  <a:schemeClr val="lt1"/>
                </a:solidFill>
              </a:rPr>
              <a:t>genous</a:t>
            </a: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Christian Fellowship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eacuse He Lives We Can Face Tomorrow" id="109" name="Google Shape;109;p1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08250" y="0"/>
            <a:ext cx="5335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6"/>
          <p:cNvSpPr/>
          <p:nvPr/>
        </p:nvSpPr>
        <p:spPr>
          <a:xfrm>
            <a:off x="182200" y="4320100"/>
            <a:ext cx="2632800" cy="19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Because He Lives We Can Face Tomorrow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From ‘Kisemanito Pakitinasuwin – The Creator’s Sacrifice’,</a:t>
            </a:r>
            <a:b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Ovide Bighetty, 2002; Copyright with Indi</a:t>
            </a:r>
            <a:r>
              <a:rPr b="1" lang="en-US">
                <a:solidFill>
                  <a:schemeClr val="lt1"/>
                </a:solidFill>
              </a:rPr>
              <a:t>genous </a:t>
            </a:r>
            <a:r>
              <a:rPr b="1"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Christian Fellowship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900" y="1549688"/>
            <a:ext cx="3609975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7"/>
          <p:cNvSpPr/>
          <p:nvPr/>
        </p:nvSpPr>
        <p:spPr>
          <a:xfrm>
            <a:off x="5053975" y="2739300"/>
            <a:ext cx="3696600" cy="26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Artwork Provided By The Indigenous Christian Fellowship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