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9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7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7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4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9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1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E987-406B-4F97-8E42-3A1EDA1207A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CE14-ABF5-4433-91C1-A9F960A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2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6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Van Stee</dc:creator>
  <cp:lastModifiedBy>Kristen Van Stee</cp:lastModifiedBy>
  <cp:revision>4</cp:revision>
  <dcterms:created xsi:type="dcterms:W3CDTF">2017-10-03T19:16:54Z</dcterms:created>
  <dcterms:modified xsi:type="dcterms:W3CDTF">2017-10-03T19:35:04Z</dcterms:modified>
</cp:coreProperties>
</file>