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2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2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0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6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4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1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3067-E55D-4A23-B26E-E1E98C60ED7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D20E-C0DB-4AAC-8A69-9D4C70CD6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2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smith\Downloads\800700-1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" b="1619"/>
          <a:stretch/>
        </p:blipFill>
        <p:spPr bwMode="auto">
          <a:xfrm>
            <a:off x="0" y="-1"/>
            <a:ext cx="460679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93166" y="23622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660066"/>
                </a:solidFill>
                <a:latin typeface="Gotham Bold" pitchFamily="50" charset="0"/>
                <a:cs typeface="Gotham Bold" pitchFamily="50" charset="0"/>
              </a:rPr>
              <a:t>Your gifts ensure survivors are not forgotten in the months and years after the storm.</a:t>
            </a:r>
            <a:endParaRPr lang="en-US" sz="2200" dirty="0">
              <a:solidFill>
                <a:srgbClr val="660066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8700" y="487740"/>
            <a:ext cx="4000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660066"/>
                </a:solidFill>
                <a:latin typeface="Gotham Bold" pitchFamily="50" charset="0"/>
                <a:cs typeface="Gotham Bold" pitchFamily="50" charset="0"/>
              </a:rPr>
              <a:t>When the storm has passed and skies are blue, many disaster survivors still need help.</a:t>
            </a:r>
            <a:endParaRPr lang="en-US" sz="2200" dirty="0">
              <a:solidFill>
                <a:srgbClr val="660066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8700" y="60198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660066"/>
                </a:solidFill>
                <a:latin typeface="Gotham Bold" pitchFamily="50" charset="0"/>
                <a:cs typeface="Gotham Bold" pitchFamily="50" charset="0"/>
              </a:rPr>
              <a:t>w</a:t>
            </a:r>
            <a:r>
              <a:rPr lang="en-US" sz="2000" dirty="0" smtClean="0">
                <a:solidFill>
                  <a:srgbClr val="660066"/>
                </a:solidFill>
                <a:latin typeface="Gotham Bold" pitchFamily="50" charset="0"/>
                <a:cs typeface="Gotham Bold" pitchFamily="50" charset="0"/>
              </a:rPr>
              <a:t>orldrenew.net/</a:t>
            </a:r>
            <a:r>
              <a:rPr lang="en-US" sz="2000" dirty="0" err="1" smtClean="0">
                <a:solidFill>
                  <a:srgbClr val="660066"/>
                </a:solidFill>
                <a:latin typeface="Gotham Bold" pitchFamily="50" charset="0"/>
                <a:cs typeface="Gotham Bold" pitchFamily="50" charset="0"/>
              </a:rPr>
              <a:t>drs</a:t>
            </a:r>
            <a:endParaRPr lang="en-US" sz="2000" dirty="0">
              <a:solidFill>
                <a:srgbClr val="660066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9650" y="419225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660066"/>
                </a:solidFill>
                <a:latin typeface="Gotham Bold" pitchFamily="50" charset="0"/>
                <a:cs typeface="Gotham Bold" pitchFamily="50" charset="0"/>
              </a:rPr>
              <a:t>Please join us with your prayers and financial support to make an impact in the name of Christ.</a:t>
            </a:r>
            <a:endParaRPr lang="en-US" sz="2200" dirty="0">
              <a:solidFill>
                <a:srgbClr val="660066"/>
              </a:solidFill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96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Smith</dc:creator>
  <cp:lastModifiedBy>Taylor Smith</cp:lastModifiedBy>
  <cp:revision>5</cp:revision>
  <dcterms:created xsi:type="dcterms:W3CDTF">2017-01-17T14:21:11Z</dcterms:created>
  <dcterms:modified xsi:type="dcterms:W3CDTF">2017-02-06T16:43:04Z</dcterms:modified>
</cp:coreProperties>
</file>