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19"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7008813" cy="9294813"/>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7" autoAdjust="0"/>
    <p:restoredTop sz="81395" autoAdjust="0"/>
  </p:normalViewPr>
  <p:slideViewPr>
    <p:cSldViewPr>
      <p:cViewPr varScale="1">
        <p:scale>
          <a:sx n="66" d="100"/>
          <a:sy n="66" d="100"/>
        </p:scale>
        <p:origin x="546" y="78"/>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varScale="1">
        <p:scale>
          <a:sx n="62" d="100"/>
          <a:sy n="62" d="100"/>
        </p:scale>
        <p:origin x="246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488F0B7E-B69A-4E87-86F3-C434022F7B64}"/>
              </a:ext>
            </a:extLst>
          </p:cNvPr>
          <p:cNvSpPr>
            <a:spLocks noChangeArrowheads="1"/>
          </p:cNvSpPr>
          <p:nvPr/>
        </p:nvSpPr>
        <p:spPr bwMode="auto">
          <a:xfrm>
            <a:off x="0" y="0"/>
            <a:ext cx="7008813" cy="9294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5" name="Text Box 2">
            <a:extLst>
              <a:ext uri="{FF2B5EF4-FFF2-40B4-BE49-F238E27FC236}">
                <a16:creationId xmlns:a16="http://schemas.microsoft.com/office/drawing/2014/main" id="{48D73BA8-91DD-4FB3-9669-00D8DF131A6A}"/>
              </a:ext>
            </a:extLst>
          </p:cNvPr>
          <p:cNvSpPr txBox="1">
            <a:spLocks noChangeArrowheads="1"/>
          </p:cNvSpP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6" name="Text Box 3">
            <a:extLst>
              <a:ext uri="{FF2B5EF4-FFF2-40B4-BE49-F238E27FC236}">
                <a16:creationId xmlns:a16="http://schemas.microsoft.com/office/drawing/2014/main" id="{9387503B-74F9-447A-B8FD-70172C780BB0}"/>
              </a:ext>
            </a:extLst>
          </p:cNvPr>
          <p:cNvSpPr txBox="1">
            <a:spLocks noChangeArrowheads="1"/>
          </p:cNvSpPr>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7" name="Rectangle 4">
            <a:extLst>
              <a:ext uri="{FF2B5EF4-FFF2-40B4-BE49-F238E27FC236}">
                <a16:creationId xmlns:a16="http://schemas.microsoft.com/office/drawing/2014/main" id="{234423D8-8A2B-4213-BD34-A4E478EC2D11}"/>
              </a:ext>
            </a:extLst>
          </p:cNvPr>
          <p:cNvSpPr>
            <a:spLocks noGrp="1" noRot="1" noChangeAspect="1" noChangeArrowheads="1"/>
          </p:cNvSpPr>
          <p:nvPr>
            <p:ph type="sldImg"/>
          </p:nvPr>
        </p:nvSpPr>
        <p:spPr bwMode="auto">
          <a:xfrm>
            <a:off x="1181100" y="696913"/>
            <a:ext cx="4646613" cy="3484562"/>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5">
            <a:extLst>
              <a:ext uri="{FF2B5EF4-FFF2-40B4-BE49-F238E27FC236}">
                <a16:creationId xmlns:a16="http://schemas.microsoft.com/office/drawing/2014/main" id="{D7CFF5D7-B17D-4A78-B1C4-EA44BEEA32A3}"/>
              </a:ext>
            </a:extLst>
          </p:cNvPr>
          <p:cNvSpPr>
            <a:spLocks noGrp="1" noChangeArrowheads="1"/>
          </p:cNvSpPr>
          <p:nvPr>
            <p:ph type="body"/>
          </p:nvPr>
        </p:nvSpPr>
        <p:spPr bwMode="auto">
          <a:xfrm>
            <a:off x="701675" y="4416425"/>
            <a:ext cx="5605463" cy="418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0" tIns="46440" rIns="93240" bIns="46440" numCol="1" anchor="t" anchorCtr="0" compatLnSpc="1">
            <a:prstTxWarp prst="textNoShape">
              <a:avLst/>
            </a:prstTxWarp>
          </a:bodyPr>
          <a:lstStyle/>
          <a:p>
            <a:pPr lvl="0"/>
            <a:endParaRPr lang="en-US" altLang="en-US" noProof="0"/>
          </a:p>
        </p:txBody>
      </p:sp>
      <p:sp>
        <p:nvSpPr>
          <p:cNvPr id="3079" name="Text Box 6">
            <a:extLst>
              <a:ext uri="{FF2B5EF4-FFF2-40B4-BE49-F238E27FC236}">
                <a16:creationId xmlns:a16="http://schemas.microsoft.com/office/drawing/2014/main" id="{68B62DC7-90BD-49B9-BFD1-BD206785A125}"/>
              </a:ext>
            </a:extLst>
          </p:cNvPr>
          <p:cNvSpPr txBox="1">
            <a:spLocks noChangeArrowheads="1"/>
          </p:cNvSpPr>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 name="Rectangle 7">
            <a:extLst>
              <a:ext uri="{FF2B5EF4-FFF2-40B4-BE49-F238E27FC236}">
                <a16:creationId xmlns:a16="http://schemas.microsoft.com/office/drawing/2014/main" id="{D95F6A6E-D652-4292-B1D7-055902D94666}"/>
              </a:ext>
            </a:extLst>
          </p:cNvPr>
          <p:cNvSpPr>
            <a:spLocks noGrp="1" noChangeArrowheads="1"/>
          </p:cNvSpPr>
          <p:nvPr>
            <p:ph type="sldNum"/>
          </p:nvPr>
        </p:nvSpPr>
        <p:spPr bwMode="auto">
          <a:xfrm>
            <a:off x="3970338" y="8829675"/>
            <a:ext cx="30368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0" tIns="46440" rIns="93240" bIns="46440" numCol="1" anchor="b"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anose="020F0502020204030204" pitchFamily="34" charset="0"/>
              </a:defRPr>
            </a:lvl1pPr>
          </a:lstStyle>
          <a:p>
            <a:pPr>
              <a:defRPr/>
            </a:pPr>
            <a:fld id="{A025F5D4-468E-48A0-9C0A-C613C82AF2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5737A33-D01D-4167-96F7-35C8BE37BC2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EDCAC58D-AFB6-4ECD-B022-62D1850225EE}" type="slidenum">
              <a:rPr lang="en-US" altLang="en-US">
                <a:solidFill>
                  <a:srgbClr val="000000"/>
                </a:solidFill>
                <a:latin typeface="Calibri" panose="020F0502020204030204" pitchFamily="34" charset="0"/>
              </a:rPr>
              <a:pPr>
                <a:buClrTx/>
                <a:buFontTx/>
                <a:buNone/>
              </a:pPr>
              <a:t>1</a:t>
            </a:fld>
            <a:endParaRPr lang="en-US" altLang="en-US">
              <a:solidFill>
                <a:srgbClr val="000000"/>
              </a:solidFill>
              <a:latin typeface="Calibri" panose="020F0502020204030204" pitchFamily="34" charset="0"/>
            </a:endParaRPr>
          </a:p>
        </p:txBody>
      </p:sp>
      <p:sp>
        <p:nvSpPr>
          <p:cNvPr id="5123" name="Rectangle 1">
            <a:extLst>
              <a:ext uri="{FF2B5EF4-FFF2-40B4-BE49-F238E27FC236}">
                <a16:creationId xmlns:a16="http://schemas.microsoft.com/office/drawing/2014/main" id="{1AE95E6A-3B01-49C5-AF3B-5D1CFDB547D8}"/>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Text Box 2">
            <a:extLst>
              <a:ext uri="{FF2B5EF4-FFF2-40B4-BE49-F238E27FC236}">
                <a16:creationId xmlns:a16="http://schemas.microsoft.com/office/drawing/2014/main" id="{F00DD309-67F5-4314-822D-EE74FEE82B67}"/>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latin typeface="Calibri" panose="020F0502020204030204" pitchFamily="34" charset="0"/>
                <a:ea typeface="ＭＳ Ｐゴシック" panose="020B0600070205080204" pitchFamily="34" charset="-128"/>
              </a:rPr>
              <a:t>“A </a:t>
            </a:r>
            <a:r>
              <a:rPr lang="en-US" altLang="en-US" dirty="0" smtClean="0">
                <a:latin typeface="Calibri" panose="020F0502020204030204" pitchFamily="34" charset="0"/>
                <a:ea typeface="ＭＳ Ｐゴシック" panose="020B0600070205080204" pitchFamily="34" charset="-128"/>
              </a:rPr>
              <a:t>Fresh</a:t>
            </a:r>
            <a:r>
              <a:rPr lang="en-US" altLang="en-US" baseline="0" dirty="0" smtClean="0">
                <a:latin typeface="Calibri" panose="020F0502020204030204" pitchFamily="34" charset="0"/>
                <a:ea typeface="ＭＳ Ｐゴシック" panose="020B0600070205080204" pitchFamily="34" charset="-128"/>
              </a:rPr>
              <a:t> Old</a:t>
            </a:r>
            <a:r>
              <a:rPr lang="en-US" altLang="en-US" dirty="0" smtClean="0">
                <a:latin typeface="Calibri" panose="020F0502020204030204" pitchFamily="34" charset="0"/>
                <a:ea typeface="ＭＳ Ｐゴシック" panose="020B0600070205080204" pitchFamily="34" charset="-128"/>
              </a:rPr>
              <a:t> </a:t>
            </a:r>
            <a:r>
              <a:rPr lang="en-US" altLang="en-US" dirty="0">
                <a:latin typeface="Calibri" panose="020F0502020204030204" pitchFamily="34" charset="0"/>
                <a:ea typeface="ＭＳ Ｐゴシック" panose="020B0600070205080204" pitchFamily="34" charset="-128"/>
              </a:rPr>
              <a:t>Perspective” does not </a:t>
            </a:r>
            <a:r>
              <a:rPr lang="en-US" altLang="en-US" dirty="0" smtClean="0">
                <a:latin typeface="Calibri" panose="020F0502020204030204" pitchFamily="34" charset="0"/>
                <a:ea typeface="ＭＳ Ｐゴシック" panose="020B0600070205080204" pitchFamily="34" charset="-128"/>
              </a:rPr>
              <a:t>mean</a:t>
            </a:r>
            <a:r>
              <a:rPr lang="en-US" altLang="en-US" baseline="0" dirty="0" smtClean="0">
                <a:latin typeface="Calibri" panose="020F0502020204030204" pitchFamily="34" charset="0"/>
                <a:ea typeface="ＭＳ Ｐゴシック" panose="020B0600070205080204" pitchFamily="34" charset="-128"/>
              </a:rPr>
              <a:t> a “New</a:t>
            </a:r>
            <a:r>
              <a:rPr lang="en-US" altLang="en-US" baseline="0" smtClean="0">
                <a:latin typeface="Calibri" panose="020F0502020204030204" pitchFamily="34" charset="0"/>
                <a:ea typeface="ＭＳ Ｐゴシック" panose="020B0600070205080204" pitchFamily="34" charset="-128"/>
              </a:rPr>
              <a:t>” perspective</a:t>
            </a:r>
            <a:r>
              <a:rPr lang="en-US" altLang="en-US" smtClean="0">
                <a:latin typeface="Calibri" panose="020F0502020204030204" pitchFamily="34" charset="0"/>
                <a:ea typeface="ＭＳ Ｐゴシック" panose="020B0600070205080204" pitchFamily="34" charset="-128"/>
              </a:rPr>
              <a:t> </a:t>
            </a:r>
            <a:r>
              <a:rPr lang="en-US" altLang="en-US" dirty="0">
                <a:latin typeface="Calibri" panose="020F0502020204030204" pitchFamily="34" charset="0"/>
                <a:ea typeface="ＭＳ Ｐゴシック" panose="020B0600070205080204" pitchFamily="34" charset="-128"/>
              </a:rPr>
              <a:t>This is a Biblically based perspective that has emerged and continues to evolve as </a:t>
            </a:r>
            <a:r>
              <a:rPr lang="en-US" altLang="en-US" dirty="0" smtClean="0">
                <a:latin typeface="Calibri" panose="020F0502020204030204" pitchFamily="34" charset="0"/>
                <a:ea typeface="ＭＳ Ｐゴシック" panose="020B0600070205080204" pitchFamily="34" charset="-128"/>
              </a:rPr>
              <a:t>I continue to </a:t>
            </a:r>
            <a:r>
              <a:rPr lang="en-US" altLang="en-US" dirty="0">
                <a:latin typeface="Calibri" panose="020F0502020204030204" pitchFamily="34" charset="0"/>
                <a:ea typeface="ＭＳ Ｐゴシック" panose="020B0600070205080204" pitchFamily="34" charset="-128"/>
              </a:rPr>
              <a:t>grow in my faith and understanding of what it means to proclaim and/or bring the Good News of God’s reign and redemption of all things through Jesus Christ. </a:t>
            </a:r>
          </a:p>
        </p:txBody>
      </p:sp>
      <p:sp>
        <p:nvSpPr>
          <p:cNvPr id="5125" name="Text Box 3">
            <a:extLst>
              <a:ext uri="{FF2B5EF4-FFF2-40B4-BE49-F238E27FC236}">
                <a16:creationId xmlns:a16="http://schemas.microsoft.com/office/drawing/2014/main" id="{C4EA47E5-A64D-49AF-A60E-C04A35A977EA}"/>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CEE0C81D-E9F8-40C7-8AAA-E1CF6E415F76}" type="slidenum">
              <a:rPr lang="en-US" altLang="en-US" sz="1200">
                <a:solidFill>
                  <a:srgbClr val="000000"/>
                </a:solidFill>
                <a:latin typeface="Calibri" panose="020F0502020204030204" pitchFamily="34" charset="0"/>
              </a:rPr>
              <a:pPr algn="r" eaLnBrk="1" hangingPunct="1">
                <a:buClrTx/>
                <a:buFontTx/>
                <a:buNone/>
              </a:pPr>
              <a:t>1</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4D494B3C-82B6-427A-9F39-BC210732794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5994FF41-5053-4ECD-BD3F-FF37B4D1E32A}" type="slidenum">
              <a:rPr lang="en-US" altLang="en-US">
                <a:solidFill>
                  <a:srgbClr val="000000"/>
                </a:solidFill>
                <a:latin typeface="Calibri" panose="020F0502020204030204" pitchFamily="34" charset="0"/>
              </a:rPr>
              <a:pPr>
                <a:buClrTx/>
                <a:buFontTx/>
                <a:buNone/>
              </a:pPr>
              <a:t>2</a:t>
            </a:fld>
            <a:endParaRPr lang="en-US" altLang="en-US">
              <a:solidFill>
                <a:srgbClr val="000000"/>
              </a:solidFill>
              <a:latin typeface="Calibri" panose="020F0502020204030204" pitchFamily="34" charset="0"/>
            </a:endParaRPr>
          </a:p>
        </p:txBody>
      </p:sp>
      <p:sp>
        <p:nvSpPr>
          <p:cNvPr id="7171" name="Rectangle 1">
            <a:extLst>
              <a:ext uri="{FF2B5EF4-FFF2-40B4-BE49-F238E27FC236}">
                <a16:creationId xmlns:a16="http://schemas.microsoft.com/office/drawing/2014/main" id="{3C8E2DA6-9998-4372-ADA8-6EE102CE8640}"/>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Text Box 2">
            <a:extLst>
              <a:ext uri="{FF2B5EF4-FFF2-40B4-BE49-F238E27FC236}">
                <a16:creationId xmlns:a16="http://schemas.microsoft.com/office/drawing/2014/main" id="{F93E1396-C28A-46A3-AC02-07F2A06AE6E3}"/>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0"/>
              </a:spcBef>
              <a:buFont typeface="Calibri" panose="020F050202020403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smtClean="0">
                <a:latin typeface="Calibri" panose="020F0502020204030204" pitchFamily="34" charset="0"/>
                <a:ea typeface="ＭＳ Ｐゴシック" panose="020B0600070205080204" pitchFamily="34" charset="-128"/>
                <a:sym typeface="Wingdings" panose="05000000000000000000" pitchFamily="2" charset="2"/>
              </a:rPr>
              <a:t></a:t>
            </a:r>
            <a:r>
              <a:rPr lang="en-US" altLang="en-US" sz="1000" baseline="0" dirty="0" smtClean="0">
                <a:latin typeface="Calibri" panose="020F0502020204030204" pitchFamily="34" charset="0"/>
                <a:ea typeface="ＭＳ Ｐゴシック" panose="020B0600070205080204" pitchFamily="34" charset="-128"/>
                <a:sym typeface="Wingdings" panose="05000000000000000000" pitchFamily="2" charset="2"/>
              </a:rPr>
              <a:t> </a:t>
            </a:r>
            <a:r>
              <a:rPr lang="en-US" altLang="en-US" sz="1000" dirty="0" smtClean="0">
                <a:latin typeface="Calibri" panose="020F0502020204030204" pitchFamily="34" charset="0"/>
                <a:ea typeface="ＭＳ Ｐゴシック" panose="020B0600070205080204" pitchFamily="34" charset="-128"/>
              </a:rPr>
              <a:t>“</a:t>
            </a:r>
            <a:r>
              <a:rPr lang="en-US" altLang="en-US" sz="1000" dirty="0">
                <a:latin typeface="Calibri" panose="020F0502020204030204" pitchFamily="34" charset="0"/>
                <a:ea typeface="ＭＳ Ｐゴシック" panose="020B0600070205080204" pitchFamily="34" charset="-128"/>
              </a:rPr>
              <a:t>It is no use walking anywhere to preach unless our walking is our preaching.” – St. Francis of Assisi ; “Preach the gospel at all times, and when necessary use words.”  Author unknown, but frequently attributed to St. Francis | People are either moving toward or away from God. E.g., Cornelius had a relationship with God before Peter shared the Good News of Jesus Christ with him, i.e., he was already well on his journey to becoming a follower of Christ before Peter came along. - Acts 10:1-33</a:t>
            </a: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1000" b="1" dirty="0">
              <a:latin typeface="Calibri" panose="020F0502020204030204" pitchFamily="34" charset="0"/>
              <a:ea typeface="ＭＳ Ｐゴシック" panose="020B0600070205080204" pitchFamily="34" charset="-128"/>
            </a:endParaRP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b="1" dirty="0">
                <a:latin typeface="Calibri" panose="020F0502020204030204" pitchFamily="34" charset="0"/>
                <a:ea typeface="ＭＳ Ｐゴシック" panose="020B0600070205080204" pitchFamily="34" charset="-128"/>
              </a:rPr>
              <a:t>Seeing is Believing</a:t>
            </a:r>
            <a:br>
              <a:rPr lang="en-US" altLang="en-US" sz="1000" b="1" dirty="0">
                <a:latin typeface="Calibri" panose="020F0502020204030204" pitchFamily="34" charset="0"/>
                <a:ea typeface="ＭＳ Ｐゴシック" panose="020B0600070205080204" pitchFamily="34" charset="-128"/>
              </a:rPr>
            </a:br>
            <a:r>
              <a:rPr lang="en-US" altLang="en-US" sz="1000" dirty="0">
                <a:latin typeface="Calibri" panose="020F0502020204030204" pitchFamily="34" charset="0"/>
                <a:ea typeface="ＭＳ Ｐゴシック" panose="020B0600070205080204" pitchFamily="34" charset="-128"/>
              </a:rPr>
              <a:t>“When the people heard what he had to say and saw the miracles, the clear signs of God’s action, they hung on his every word.” (Acts 8:6 The Message)</a:t>
            </a:r>
            <a:br>
              <a:rPr lang="en-US" altLang="en-US" sz="1000" dirty="0">
                <a:latin typeface="Calibri" panose="020F0502020204030204" pitchFamily="34" charset="0"/>
                <a:ea typeface="ＭＳ Ｐゴシック" panose="020B0600070205080204" pitchFamily="34" charset="-128"/>
              </a:rPr>
            </a:br>
            <a:r>
              <a:rPr lang="en-US" altLang="en-US" sz="1000" dirty="0">
                <a:latin typeface="Calibri" panose="020F0502020204030204" pitchFamily="34" charset="0"/>
                <a:ea typeface="ＭＳ Ｐゴシック" panose="020B0600070205080204" pitchFamily="34" charset="-128"/>
              </a:rPr>
              <a:t/>
            </a:r>
            <a:br>
              <a:rPr lang="en-US" altLang="en-US" sz="1000" dirty="0">
                <a:latin typeface="Calibri" panose="020F0502020204030204" pitchFamily="34" charset="0"/>
                <a:ea typeface="ＭＳ Ｐゴシック" panose="020B0600070205080204" pitchFamily="34" charset="-128"/>
              </a:rPr>
            </a:br>
            <a:r>
              <a:rPr lang="en-US" altLang="en-US" sz="1000" dirty="0">
                <a:latin typeface="Calibri" panose="020F0502020204030204" pitchFamily="34" charset="0"/>
                <a:ea typeface="ＭＳ Ｐゴシック" panose="020B0600070205080204" pitchFamily="34" charset="-128"/>
              </a:rPr>
              <a:t>The Apostle John told people, “Our ears have heard, our own eyes have seen, and our hands touched this Word. (1 John 1:1 CEV). He saw Jesus. He heard and touched Him. That’s why John’s life was changed. That’s why the disciples died for Him.</a:t>
            </a:r>
            <a:br>
              <a:rPr lang="en-US" altLang="en-US" sz="1000" dirty="0">
                <a:latin typeface="Calibri" panose="020F0502020204030204" pitchFamily="34" charset="0"/>
                <a:ea typeface="ＭＳ Ｐゴシック" panose="020B0600070205080204" pitchFamily="34" charset="-128"/>
              </a:rPr>
            </a:br>
            <a:r>
              <a:rPr lang="en-US" altLang="en-US" sz="1000" dirty="0">
                <a:latin typeface="Calibri" panose="020F0502020204030204" pitchFamily="34" charset="0"/>
                <a:ea typeface="ＭＳ Ｐゴシック" panose="020B0600070205080204" pitchFamily="34" charset="-128"/>
              </a:rPr>
              <a:t/>
            </a:r>
            <a:br>
              <a:rPr lang="en-US" altLang="en-US" sz="1000" dirty="0">
                <a:latin typeface="Calibri" panose="020F0502020204030204" pitchFamily="34" charset="0"/>
                <a:ea typeface="ＭＳ Ｐゴシック" panose="020B0600070205080204" pitchFamily="34" charset="-128"/>
              </a:rPr>
            </a:br>
            <a:r>
              <a:rPr lang="en-US" altLang="en-US" sz="1000" dirty="0">
                <a:latin typeface="Calibri" panose="020F0502020204030204" pitchFamily="34" charset="0"/>
                <a:ea typeface="ＭＳ Ｐゴシック" panose="020B0600070205080204" pitchFamily="34" charset="-128"/>
              </a:rPr>
              <a:t>People need to see God working. Seeing is believing. Peter agrees. He says </a:t>
            </a:r>
            <a:r>
              <a:rPr lang="en-US" altLang="en-US" sz="1000" dirty="0" smtClean="0">
                <a:latin typeface="Calibri" panose="020F0502020204030204" pitchFamily="34" charset="0"/>
                <a:ea typeface="ＭＳ Ｐゴシック" panose="020B0600070205080204" pitchFamily="34" charset="-128"/>
              </a:rPr>
              <a:t>that lost husbands</a:t>
            </a:r>
            <a:r>
              <a:rPr lang="en-US" altLang="en-US" sz="1000" baseline="0" dirty="0" smtClean="0">
                <a:latin typeface="Calibri" panose="020F0502020204030204" pitchFamily="34" charset="0"/>
                <a:ea typeface="ＭＳ Ｐゴシック" panose="020B0600070205080204" pitchFamily="34" charset="-128"/>
              </a:rPr>
              <a:t> (spouses)</a:t>
            </a:r>
            <a:r>
              <a:rPr lang="en-US" altLang="en-US" sz="1000" dirty="0" smtClean="0">
                <a:latin typeface="Calibri" panose="020F0502020204030204" pitchFamily="34" charset="0"/>
                <a:ea typeface="ＭＳ Ｐゴシック" panose="020B0600070205080204" pitchFamily="34" charset="-128"/>
              </a:rPr>
              <a:t> </a:t>
            </a:r>
            <a:r>
              <a:rPr lang="en-US" altLang="en-US" sz="1000" dirty="0">
                <a:latin typeface="Calibri" panose="020F0502020204030204" pitchFamily="34" charset="0"/>
                <a:ea typeface="ＭＳ Ｐゴシック" panose="020B0600070205080204" pitchFamily="34" charset="-128"/>
              </a:rPr>
              <a:t>“may be won over without words by the behavior of their </a:t>
            </a:r>
            <a:r>
              <a:rPr lang="en-US" altLang="en-US" sz="1000" dirty="0" smtClean="0">
                <a:latin typeface="Calibri" panose="020F0502020204030204" pitchFamily="34" charset="0"/>
                <a:ea typeface="ＭＳ Ｐゴシック" panose="020B0600070205080204" pitchFamily="34" charset="-128"/>
              </a:rPr>
              <a:t>wives (husbands)” </a:t>
            </a:r>
            <a:r>
              <a:rPr lang="en-US" altLang="en-US" sz="1000" dirty="0">
                <a:latin typeface="Calibri" panose="020F0502020204030204" pitchFamily="34" charset="0"/>
                <a:ea typeface="ＭＳ Ｐゴシック" panose="020B0600070205080204" pitchFamily="34" charset="-128"/>
              </a:rPr>
              <a:t>(1 Peter 3:1 NIV). When the Gospel is active it won’t be denied.</a:t>
            </a: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1000" dirty="0">
              <a:latin typeface="Calibri" panose="020F0502020204030204" pitchFamily="34" charset="0"/>
              <a:ea typeface="ＭＳ Ｐゴシック" panose="020B0600070205080204" pitchFamily="34" charset="-128"/>
            </a:endParaRPr>
          </a:p>
          <a:p>
            <a:pPr>
              <a:lnSpc>
                <a:spcPct val="80000"/>
              </a:lnSpc>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smtClean="0">
                <a:latin typeface="Calibri" panose="020F0502020204030204" pitchFamily="34" charset="0"/>
                <a:ea typeface="ＭＳ Ｐゴシック" panose="020B0600070205080204" pitchFamily="34" charset="-128"/>
                <a:sym typeface="Wingdings" panose="05000000000000000000" pitchFamily="2" charset="2"/>
              </a:rPr>
              <a:t></a:t>
            </a:r>
            <a:r>
              <a:rPr lang="en-US" altLang="en-US" sz="1000" dirty="0" smtClean="0">
                <a:latin typeface="Calibri" panose="020F0502020204030204" pitchFamily="34" charset="0"/>
                <a:ea typeface="ＭＳ Ｐゴシック" panose="020B0600070205080204" pitchFamily="34" charset="-128"/>
              </a:rPr>
              <a:t> </a:t>
            </a:r>
            <a:r>
              <a:rPr lang="en-US" altLang="en-US" sz="1000" dirty="0">
                <a:latin typeface="Calibri" panose="020F0502020204030204" pitchFamily="34" charset="0"/>
                <a:ea typeface="ＭＳ Ｐゴシック" panose="020B0600070205080204" pitchFamily="34" charset="-128"/>
              </a:rPr>
              <a:t>“All by itself the soil produces grain—first the stalk, then the head, then the full kernel in the head.” – Mark 4:38</a:t>
            </a:r>
          </a:p>
          <a:p>
            <a:pPr>
              <a:lnSpc>
                <a:spcPct val="80000"/>
              </a:lnSpc>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b="0" i="0" dirty="0">
                <a:latin typeface="Calibri" panose="020F0502020204030204" pitchFamily="34" charset="0"/>
                <a:ea typeface="ＭＳ Ｐゴシック" panose="020B0600070205080204" pitchFamily="34" charset="-128"/>
              </a:rPr>
              <a:t>We know that </a:t>
            </a:r>
            <a:r>
              <a:rPr lang="en-US" altLang="en-US" sz="1000" b="1" i="1" dirty="0" smtClean="0">
                <a:latin typeface="Calibri" panose="020F0502020204030204" pitchFamily="34" charset="0"/>
                <a:ea typeface="ＭＳ Ｐゴシック" panose="020B0600070205080204" pitchFamily="34" charset="-128"/>
              </a:rPr>
              <a:t>Christian </a:t>
            </a:r>
            <a:r>
              <a:rPr lang="en-US" altLang="en-US" sz="1000" b="1" i="1" dirty="0">
                <a:latin typeface="Calibri" panose="020F0502020204030204" pitchFamily="34" charset="0"/>
                <a:ea typeface="ＭＳ Ｐゴシック" panose="020B0600070205080204" pitchFamily="34" charset="-128"/>
              </a:rPr>
              <a:t>conversion is a process, a journey</a:t>
            </a:r>
            <a:r>
              <a:rPr lang="en-US" altLang="en-US" sz="1000" dirty="0">
                <a:latin typeface="Calibri" panose="020F0502020204030204" pitchFamily="34" charset="0"/>
                <a:ea typeface="ＭＳ Ｐゴシック" panose="020B0600070205080204" pitchFamily="34" charset="-128"/>
              </a:rPr>
              <a:t>.</a:t>
            </a:r>
          </a:p>
          <a:p>
            <a:pPr>
              <a:lnSpc>
                <a:spcPct val="80000"/>
              </a:lnSpc>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The seed of spiritual restlessness is planted.  Under the mysterious working of the Holy Spirit, that seed grows.</a:t>
            </a:r>
          </a:p>
          <a:p>
            <a:pPr>
              <a:lnSpc>
                <a:spcPct val="80000"/>
              </a:lnSpc>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As it grows, it goes through observable stages that the farmer can see.  Jesus points out the obvious:</a:t>
            </a:r>
          </a:p>
          <a:p>
            <a:pPr>
              <a:lnSpc>
                <a:spcPct val="80000"/>
              </a:lnSpc>
              <a:spcBef>
                <a:spcPts val="375"/>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Stalk</a:t>
            </a:r>
          </a:p>
          <a:p>
            <a:pPr>
              <a:lnSpc>
                <a:spcPct val="80000"/>
              </a:lnSpc>
              <a:spcBef>
                <a:spcPts val="375"/>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Head</a:t>
            </a:r>
          </a:p>
          <a:p>
            <a:pPr>
              <a:lnSpc>
                <a:spcPct val="80000"/>
              </a:lnSpc>
              <a:spcBef>
                <a:spcPts val="375"/>
              </a:spcBef>
              <a:buFont typeface="Calibri" panose="020F050202020403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Full Kernel.</a:t>
            </a:r>
          </a:p>
          <a:p>
            <a:pPr>
              <a:lnSpc>
                <a:spcPct val="80000"/>
              </a:lnSpc>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000" dirty="0">
                <a:latin typeface="Calibri" panose="020F0502020204030204" pitchFamily="34" charset="0"/>
                <a:ea typeface="ＭＳ Ｐゴシック" panose="020B0600070205080204" pitchFamily="34" charset="-128"/>
              </a:rPr>
              <a:t>Likewise, a seeker will start looking into Scripture, have conversations with friends, think deeply on these things.  God uses conversations, reflection, sermons, circumstances and more to help that journey along.</a:t>
            </a: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1000" dirty="0">
              <a:latin typeface="Calibri" panose="020F0502020204030204" pitchFamily="34" charset="0"/>
              <a:ea typeface="ＭＳ Ｐゴシック" panose="020B0600070205080204" pitchFamily="34" charset="-128"/>
            </a:endParaRPr>
          </a:p>
          <a:p>
            <a:pPr eaLnBrk="1" hangingPunct="1">
              <a:lnSpc>
                <a:spcPct val="8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1000" dirty="0">
              <a:latin typeface="Calibri" panose="020F0502020204030204" pitchFamily="34" charset="0"/>
              <a:ea typeface="ＭＳ Ｐゴシック" panose="020B0600070205080204" pitchFamily="34" charset="-128"/>
            </a:endParaRPr>
          </a:p>
        </p:txBody>
      </p:sp>
      <p:sp>
        <p:nvSpPr>
          <p:cNvPr id="7173" name="Text Box 3">
            <a:extLst>
              <a:ext uri="{FF2B5EF4-FFF2-40B4-BE49-F238E27FC236}">
                <a16:creationId xmlns:a16="http://schemas.microsoft.com/office/drawing/2014/main" id="{CB6B182F-5DB9-410E-A673-2712CA08AD68}"/>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1123D9D2-FB95-47C9-BE08-266A6475000E}" type="slidenum">
              <a:rPr lang="en-US" altLang="en-US" sz="1200">
                <a:solidFill>
                  <a:srgbClr val="000000"/>
                </a:solidFill>
                <a:latin typeface="Calibri" panose="020F0502020204030204" pitchFamily="34" charset="0"/>
              </a:rPr>
              <a:pPr algn="r" eaLnBrk="1" hangingPunct="1">
                <a:buClrTx/>
                <a:buFontTx/>
                <a:buNone/>
              </a:pPr>
              <a:t>2</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BA22820-53D9-49EF-BA70-24719270057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90A0BBEF-35BF-461A-85AF-9BA6DE52D9FF}" type="slidenum">
              <a:rPr lang="en-US" altLang="en-US">
                <a:solidFill>
                  <a:srgbClr val="000000"/>
                </a:solidFill>
                <a:latin typeface="Calibri" panose="020F0502020204030204" pitchFamily="34" charset="0"/>
              </a:rPr>
              <a:pPr>
                <a:buClrTx/>
                <a:buFontTx/>
                <a:buNone/>
              </a:pPr>
              <a:t>3</a:t>
            </a:fld>
            <a:endParaRPr lang="en-US" altLang="en-US">
              <a:solidFill>
                <a:srgbClr val="000000"/>
              </a:solidFill>
              <a:latin typeface="Calibri" panose="020F0502020204030204" pitchFamily="34" charset="0"/>
            </a:endParaRPr>
          </a:p>
        </p:txBody>
      </p:sp>
      <p:sp>
        <p:nvSpPr>
          <p:cNvPr id="9219" name="Rectangle 1">
            <a:extLst>
              <a:ext uri="{FF2B5EF4-FFF2-40B4-BE49-F238E27FC236}">
                <a16:creationId xmlns:a16="http://schemas.microsoft.com/office/drawing/2014/main" id="{7E5767A7-F175-4A21-B1B7-B0BF7423D99A}"/>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Text Box 2">
            <a:extLst>
              <a:ext uri="{FF2B5EF4-FFF2-40B4-BE49-F238E27FC236}">
                <a16:creationId xmlns:a16="http://schemas.microsoft.com/office/drawing/2014/main" id="{6CFB185C-5BFB-481C-B26B-268A7115A814}"/>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latin typeface="Calibri" panose="020F0502020204030204" pitchFamily="34" charset="0"/>
                <a:ea typeface="ＭＳ Ｐゴシック" panose="020B0600070205080204" pitchFamily="34" charset="-128"/>
              </a:rPr>
              <a:t>*** The new model, a model based on the </a:t>
            </a:r>
            <a:r>
              <a:rPr lang="en-US" altLang="en-US" dirty="0" smtClean="0">
                <a:latin typeface="Calibri" panose="020F0502020204030204" pitchFamily="34" charset="0"/>
                <a:ea typeface="ＭＳ Ｐゴシック" panose="020B0600070205080204" pitchFamily="34" charset="-128"/>
              </a:rPr>
              <a:t>image of journey, sees all of us as moving either toward the goal or away from the goal. If the goal is to be a wholehearted follower of Jesus, then we are at different points along the way. But the crucial question is whether we are moving toward the center and beginning to follow in the footsteps of the Leader. (from </a:t>
            </a:r>
            <a:r>
              <a:rPr lang="en-US" altLang="en-US" b="1" i="1" dirty="0" smtClean="0">
                <a:latin typeface="Calibri" panose="020F0502020204030204" pitchFamily="34" charset="0"/>
                <a:ea typeface="ＭＳ Ｐゴシック" panose="020B0600070205080204" pitchFamily="34" charset="-128"/>
              </a:rPr>
              <a:t>Reimagining Evangelism </a:t>
            </a:r>
            <a:r>
              <a:rPr lang="en-US" altLang="en-US" dirty="0" smtClean="0">
                <a:latin typeface="Calibri" panose="020F0502020204030204" pitchFamily="34" charset="0"/>
                <a:ea typeface="ＭＳ Ｐゴシック" panose="020B0600070205080204" pitchFamily="34" charset="-128"/>
              </a:rPr>
              <a:t>by Rick Richardson, </a:t>
            </a:r>
            <a:r>
              <a:rPr lang="en-US" altLang="en-US" dirty="0" err="1" smtClean="0">
                <a:latin typeface="Calibri" panose="020F0502020204030204" pitchFamily="34" charset="0"/>
                <a:ea typeface="ＭＳ Ｐゴシック" panose="020B0600070205080204" pitchFamily="34" charset="-128"/>
              </a:rPr>
              <a:t>InterVarsity</a:t>
            </a:r>
            <a:r>
              <a:rPr lang="en-US" altLang="en-US" dirty="0" smtClean="0">
                <a:latin typeface="Calibri" panose="020F0502020204030204" pitchFamily="34" charset="0"/>
                <a:ea typeface="ＭＳ Ｐゴシック" panose="020B0600070205080204" pitchFamily="34" charset="-128"/>
              </a:rPr>
              <a:t> Press, c. 2006)</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dirty="0" smtClean="0">
              <a:latin typeface="Calibri" panose="020F0502020204030204" pitchFamily="34" charset="0"/>
              <a:ea typeface="ＭＳ Ｐゴシック" panose="020B0600070205080204" pitchFamily="34" charset="-128"/>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latin typeface="Calibri" panose="020F0502020204030204" pitchFamily="34" charset="0"/>
                <a:ea typeface="ＭＳ Ｐゴシック" panose="020B0600070205080204" pitchFamily="34" charset="-128"/>
              </a:rPr>
              <a:t>A post by </a:t>
            </a:r>
            <a:r>
              <a:rPr lang="en-US" altLang="en-US" b="1" dirty="0" smtClean="0">
                <a:latin typeface="Calibri" panose="020F0502020204030204" pitchFamily="34" charset="0"/>
                <a:ea typeface="ＭＳ Ｐゴシック" panose="020B0600070205080204" pitchFamily="34" charset="-128"/>
              </a:rPr>
              <a:t>John </a:t>
            </a:r>
            <a:r>
              <a:rPr lang="en-US" altLang="en-US" b="1" dirty="0" err="1" smtClean="0">
                <a:latin typeface="Calibri" panose="020F0502020204030204" pitchFamily="34" charset="0"/>
                <a:ea typeface="ＭＳ Ｐゴシック" panose="020B0600070205080204" pitchFamily="34" charset="-128"/>
              </a:rPr>
              <a:t>Ortberg</a:t>
            </a:r>
            <a:r>
              <a:rPr lang="en-US" altLang="en-US" b="1" dirty="0" smtClean="0">
                <a:latin typeface="Calibri" panose="020F0502020204030204" pitchFamily="34" charset="0"/>
                <a:ea typeface="ＭＳ Ｐゴシック" panose="020B0600070205080204" pitchFamily="34" charset="-128"/>
              </a:rPr>
              <a:t> </a:t>
            </a:r>
            <a:r>
              <a:rPr lang="en-US" altLang="en-US" b="0" dirty="0" smtClean="0">
                <a:latin typeface="Calibri" panose="020F0502020204030204" pitchFamily="34" charset="0"/>
                <a:ea typeface="ＭＳ Ｐゴシック" panose="020B0600070205080204" pitchFamily="34" charset="-128"/>
              </a:rPr>
              <a:t>from</a:t>
            </a:r>
            <a:r>
              <a:rPr lang="en-US" altLang="en-US" b="0" baseline="0" dirty="0" smtClean="0">
                <a:latin typeface="Calibri" panose="020F0502020204030204" pitchFamily="34" charset="0"/>
                <a:ea typeface="ＭＳ Ｐゴシック" panose="020B0600070205080204" pitchFamily="34" charset="-128"/>
              </a:rPr>
              <a:t> </a:t>
            </a:r>
            <a:r>
              <a:rPr lang="en-US" altLang="en-US" b="0" dirty="0" smtClean="0">
                <a:latin typeface="Calibri" panose="020F0502020204030204" pitchFamily="34" charset="0"/>
                <a:ea typeface="ＭＳ Ｐゴシック" panose="020B0600070205080204" pitchFamily="34" charset="-128"/>
              </a:rPr>
              <a:t>September 2018 </a:t>
            </a:r>
            <a:r>
              <a:rPr lang="en-US" altLang="en-US" dirty="0" smtClean="0">
                <a:latin typeface="Calibri" panose="020F0502020204030204" pitchFamily="34" charset="0"/>
                <a:ea typeface="ＭＳ Ｐゴシック" panose="020B0600070205080204" pitchFamily="34" charset="-128"/>
              </a:rPr>
              <a:t>on the </a:t>
            </a:r>
            <a:r>
              <a:rPr lang="en-US" altLang="en-US" b="1" i="1" dirty="0" smtClean="0">
                <a:latin typeface="Calibri" panose="020F0502020204030204" pitchFamily="34" charset="0"/>
                <a:ea typeface="ＭＳ Ｐゴシック" panose="020B0600070205080204" pitchFamily="34" charset="-128"/>
              </a:rPr>
              <a:t>Premier Christianity </a:t>
            </a:r>
            <a:r>
              <a:rPr lang="en-US" altLang="en-US" dirty="0" smtClean="0">
                <a:latin typeface="Calibri" panose="020F0502020204030204" pitchFamily="34" charset="0"/>
                <a:ea typeface="ＭＳ Ｐゴシック" panose="020B0600070205080204" pitchFamily="34" charset="-128"/>
              </a:rPr>
              <a:t>website (www.premierchristianity.com) provides a helpful perspective on this subject using the bounded and centered sets model first made popular by Dr. Paul </a:t>
            </a:r>
            <a:r>
              <a:rPr lang="en-US" altLang="en-US" dirty="0" err="1" smtClean="0">
                <a:latin typeface="Calibri" panose="020F0502020204030204" pitchFamily="34" charset="0"/>
                <a:ea typeface="ＭＳ Ｐゴシック" panose="020B0600070205080204" pitchFamily="34" charset="-128"/>
              </a:rPr>
              <a:t>Hiebert</a:t>
            </a:r>
            <a:r>
              <a:rPr lang="en-US" altLang="en-US" dirty="0" smtClean="0">
                <a:latin typeface="Calibri" panose="020F0502020204030204" pitchFamily="34" charset="0"/>
                <a:ea typeface="ＭＳ Ｐゴシック" panose="020B0600070205080204" pitchFamily="34" charset="-128"/>
              </a:rPr>
              <a:t> at Fuller Theological Seminary. You can read the post </a:t>
            </a:r>
            <a:r>
              <a:rPr lang="en-US" altLang="en-US" dirty="0">
                <a:latin typeface="Calibri" panose="020F0502020204030204" pitchFamily="34" charset="0"/>
                <a:ea typeface="ＭＳ Ｐゴシック" panose="020B0600070205080204" pitchFamily="34" charset="-128"/>
              </a:rPr>
              <a:t>at http://bit.ly/Ortberg_Bounded-Centered</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dirty="0">
              <a:latin typeface="Calibri" panose="020F0502020204030204" pitchFamily="34" charset="0"/>
              <a:ea typeface="ＭＳ Ｐゴシック" panose="020B0600070205080204" pitchFamily="34" charset="-128"/>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latin typeface="Calibri" panose="020F0502020204030204" pitchFamily="34" charset="0"/>
                <a:ea typeface="ＭＳ Ｐゴシック" panose="020B0600070205080204" pitchFamily="34" charset="-128"/>
              </a:rPr>
              <a:t>°According to Rick Richardson in his book</a:t>
            </a:r>
            <a:r>
              <a:rPr lang="en-US" altLang="en-US" b="1" i="1" dirty="0">
                <a:latin typeface="Calibri" panose="020F0502020204030204" pitchFamily="34" charset="0"/>
                <a:ea typeface="ＭＳ Ｐゴシック" panose="020B0600070205080204" pitchFamily="34" charset="-128"/>
              </a:rPr>
              <a:t>, Reimagining Evangelism </a:t>
            </a:r>
            <a:r>
              <a:rPr lang="en-US" altLang="en-US" dirty="0">
                <a:latin typeface="Calibri" panose="020F0502020204030204" pitchFamily="34" charset="0"/>
                <a:ea typeface="ＭＳ Ｐゴシック" panose="020B0600070205080204" pitchFamily="34" charset="-128"/>
              </a:rPr>
              <a:t>(IVP), “God is far more committed to raising up witnessing </a:t>
            </a:r>
            <a:r>
              <a:rPr lang="en-US" altLang="en-US" i="1" dirty="0">
                <a:latin typeface="Calibri" panose="020F0502020204030204" pitchFamily="34" charset="0"/>
                <a:ea typeface="ＭＳ Ｐゴシック" panose="020B0600070205080204" pitchFamily="34" charset="-128"/>
              </a:rPr>
              <a:t>communities</a:t>
            </a:r>
            <a:r>
              <a:rPr lang="en-US" altLang="en-US" dirty="0">
                <a:latin typeface="Calibri" panose="020F0502020204030204" pitchFamily="34" charset="0"/>
                <a:ea typeface="ＭＳ Ｐゴシック" panose="020B0600070205080204" pitchFamily="34" charset="-128"/>
              </a:rPr>
              <a:t> than to raising up witnessing </a:t>
            </a:r>
            <a:r>
              <a:rPr lang="en-US" altLang="en-US" i="1" dirty="0">
                <a:latin typeface="Calibri" panose="020F0502020204030204" pitchFamily="34" charset="0"/>
                <a:ea typeface="ＭＳ Ｐゴシック" panose="020B0600070205080204" pitchFamily="34" charset="-128"/>
              </a:rPr>
              <a:t>individuals</a:t>
            </a:r>
            <a:r>
              <a:rPr lang="en-US" altLang="en-US" dirty="0">
                <a:latin typeface="Calibri" panose="020F0502020204030204" pitchFamily="34" charset="0"/>
                <a:ea typeface="ＭＳ Ｐゴシック" panose="020B0600070205080204" pitchFamily="34" charset="-128"/>
              </a:rPr>
              <a:t>. Our sales model leads us to think of individual salespeople fanning out across the landscape, going door to door and person to person. Though individual witness is certainly important, the Holy Spirit fills a Christian community and uses the community as a body in witness.”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dirty="0">
              <a:latin typeface="Calibri" panose="020F0502020204030204" pitchFamily="34" charset="0"/>
              <a:ea typeface="ＭＳ Ｐゴシック" panose="020B0600070205080204" pitchFamily="34" charset="-128"/>
            </a:endParaRP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latin typeface="Calibri" panose="020F0502020204030204" pitchFamily="34" charset="0"/>
                <a:ea typeface="ＭＳ Ｐゴシック" panose="020B0600070205080204" pitchFamily="34" charset="-128"/>
              </a:rPr>
              <a:t>°°Belonging before Believing – </a:t>
            </a:r>
            <a:r>
              <a:rPr lang="en-US" altLang="en-US" dirty="0">
                <a:latin typeface="Calibri" panose="020F0502020204030204" pitchFamily="34" charset="0"/>
                <a:ea typeface="ＭＳ Ｐゴシック" panose="020B0600070205080204" pitchFamily="34" charset="-128"/>
              </a:rPr>
              <a:t>“people come to Christ primarily in the context of community. Belonging comes before believing. Evangelism is about helping people belong so that they can come to believe. So our communities need to be places where people can connect before they have to commit.”  Richardson</a:t>
            </a:r>
          </a:p>
        </p:txBody>
      </p:sp>
      <p:sp>
        <p:nvSpPr>
          <p:cNvPr id="9221" name="Text Box 3">
            <a:extLst>
              <a:ext uri="{FF2B5EF4-FFF2-40B4-BE49-F238E27FC236}">
                <a16:creationId xmlns:a16="http://schemas.microsoft.com/office/drawing/2014/main" id="{7EA983EA-69E2-4BAC-A2FD-576307358FB2}"/>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A45F03A8-FDD0-49F5-8A9B-220ADBA57555}" type="slidenum">
              <a:rPr lang="en-US" altLang="en-US" sz="1200">
                <a:solidFill>
                  <a:srgbClr val="000000"/>
                </a:solidFill>
                <a:latin typeface="Calibri" panose="020F0502020204030204" pitchFamily="34" charset="0"/>
              </a:rPr>
              <a:pPr algn="r" eaLnBrk="1" hangingPunct="1">
                <a:buClrTx/>
                <a:buFontTx/>
                <a:buNone/>
              </a:pPr>
              <a:t>3</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34F2A335-C919-45F8-85A7-22BF948BE86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1FDC9CEC-CB21-40F0-895E-C9D511F16459}" type="slidenum">
              <a:rPr lang="en-US" altLang="en-US">
                <a:solidFill>
                  <a:srgbClr val="000000"/>
                </a:solidFill>
                <a:latin typeface="Calibri" panose="020F0502020204030204" pitchFamily="34" charset="0"/>
              </a:rPr>
              <a:pPr>
                <a:buClrTx/>
                <a:buFontTx/>
                <a:buNone/>
              </a:pPr>
              <a:t>4</a:t>
            </a:fld>
            <a:endParaRPr lang="en-US" altLang="en-US">
              <a:solidFill>
                <a:srgbClr val="000000"/>
              </a:solidFill>
              <a:latin typeface="Calibri" panose="020F0502020204030204" pitchFamily="34" charset="0"/>
            </a:endParaRPr>
          </a:p>
        </p:txBody>
      </p:sp>
      <p:sp>
        <p:nvSpPr>
          <p:cNvPr id="11267" name="Rectangle 1">
            <a:extLst>
              <a:ext uri="{FF2B5EF4-FFF2-40B4-BE49-F238E27FC236}">
                <a16:creationId xmlns:a16="http://schemas.microsoft.com/office/drawing/2014/main" id="{7DD3D78B-7CA9-4157-82C5-FC29A0ED9FAB}"/>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a:extLst>
              <a:ext uri="{FF2B5EF4-FFF2-40B4-BE49-F238E27FC236}">
                <a16:creationId xmlns:a16="http://schemas.microsoft.com/office/drawing/2014/main" id="{783BC5A5-1A23-4EDA-86F3-108C1DEC88A4}"/>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269" name="Text Box 3">
            <a:extLst>
              <a:ext uri="{FF2B5EF4-FFF2-40B4-BE49-F238E27FC236}">
                <a16:creationId xmlns:a16="http://schemas.microsoft.com/office/drawing/2014/main" id="{2EFDA005-6FF0-47F0-BC10-DD070A57E4FB}"/>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89607F07-6873-432B-81B7-3009E342BFAB}" type="slidenum">
              <a:rPr lang="en-US" altLang="en-US" sz="1200">
                <a:solidFill>
                  <a:srgbClr val="000000"/>
                </a:solidFill>
                <a:latin typeface="Calibri" panose="020F0502020204030204" pitchFamily="34" charset="0"/>
              </a:rPr>
              <a:pPr algn="r" eaLnBrk="1" hangingPunct="1">
                <a:buClrTx/>
                <a:buFontTx/>
                <a:buNone/>
              </a:pPr>
              <a:t>4</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77A86C81-3F1B-411B-A208-F101873D6DBF}"/>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2B4C3E8B-37FC-412F-B059-B70973D68650}" type="slidenum">
              <a:rPr lang="en-US" altLang="en-US">
                <a:solidFill>
                  <a:srgbClr val="000000"/>
                </a:solidFill>
                <a:latin typeface="Calibri" panose="020F0502020204030204" pitchFamily="34" charset="0"/>
              </a:rPr>
              <a:pPr>
                <a:buClrTx/>
                <a:buFontTx/>
                <a:buNone/>
              </a:pPr>
              <a:t>5</a:t>
            </a:fld>
            <a:endParaRPr lang="en-US" altLang="en-US">
              <a:solidFill>
                <a:srgbClr val="000000"/>
              </a:solidFill>
              <a:latin typeface="Calibri" panose="020F0502020204030204" pitchFamily="34" charset="0"/>
            </a:endParaRPr>
          </a:p>
        </p:txBody>
      </p:sp>
      <p:sp>
        <p:nvSpPr>
          <p:cNvPr id="13315" name="Rectangle 1">
            <a:extLst>
              <a:ext uri="{FF2B5EF4-FFF2-40B4-BE49-F238E27FC236}">
                <a16:creationId xmlns:a16="http://schemas.microsoft.com/office/drawing/2014/main" id="{04950601-3F70-4ED2-987A-4D0683B822B7}"/>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a:extLst>
              <a:ext uri="{FF2B5EF4-FFF2-40B4-BE49-F238E27FC236}">
                <a16:creationId xmlns:a16="http://schemas.microsoft.com/office/drawing/2014/main" id="{74DC9804-EB8C-4A0F-AD62-3C09A87288FC}"/>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3317" name="Text Box 3">
            <a:extLst>
              <a:ext uri="{FF2B5EF4-FFF2-40B4-BE49-F238E27FC236}">
                <a16:creationId xmlns:a16="http://schemas.microsoft.com/office/drawing/2014/main" id="{E2C62FCD-B0A3-45FF-A2F2-4FE424390599}"/>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794CFE90-0A02-40CC-A465-B168BC618D54}" type="slidenum">
              <a:rPr lang="en-US" altLang="en-US" sz="1200">
                <a:solidFill>
                  <a:srgbClr val="000000"/>
                </a:solidFill>
                <a:latin typeface="Calibri" panose="020F0502020204030204" pitchFamily="34" charset="0"/>
              </a:rPr>
              <a:pPr algn="r" eaLnBrk="1" hangingPunct="1">
                <a:buClrTx/>
                <a:buFontTx/>
                <a:buNone/>
              </a:pPr>
              <a:t>5</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63C87D0-CF16-4998-A08A-6A5AD8A37CA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buClrTx/>
              <a:buFontTx/>
              <a:buNone/>
            </a:pPr>
            <a:fld id="{1E63CF6B-CD7B-44F2-9DAF-48118FD0732A}" type="slidenum">
              <a:rPr lang="en-US" altLang="en-US">
                <a:solidFill>
                  <a:srgbClr val="000000"/>
                </a:solidFill>
                <a:latin typeface="Calibri" panose="020F0502020204030204" pitchFamily="34" charset="0"/>
              </a:rPr>
              <a:pPr>
                <a:buClrTx/>
                <a:buFontTx/>
                <a:buNone/>
              </a:pPr>
              <a:t>6</a:t>
            </a:fld>
            <a:endParaRPr lang="en-US" altLang="en-US">
              <a:solidFill>
                <a:srgbClr val="000000"/>
              </a:solidFill>
              <a:latin typeface="Calibri" panose="020F0502020204030204" pitchFamily="34" charset="0"/>
            </a:endParaRPr>
          </a:p>
        </p:txBody>
      </p:sp>
      <p:sp>
        <p:nvSpPr>
          <p:cNvPr id="15363" name="Rectangle 1">
            <a:extLst>
              <a:ext uri="{FF2B5EF4-FFF2-40B4-BE49-F238E27FC236}">
                <a16:creationId xmlns:a16="http://schemas.microsoft.com/office/drawing/2014/main" id="{8205286C-E915-4EDD-A032-963059AFE9EF}"/>
              </a:ext>
            </a:extLst>
          </p:cNvPr>
          <p:cNvSpPr txBox="1">
            <a:spLocks noGrp="1" noRot="1" noChangeAspect="1" noChangeArrowheads="1" noTextEdit="1"/>
          </p:cNvSpPr>
          <p:nvPr>
            <p:ph type="sldImg"/>
          </p:nvPr>
        </p:nvSpPr>
        <p:spPr>
          <a:xfrm>
            <a:off x="1181100" y="696913"/>
            <a:ext cx="4648200" cy="34861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a:extLst>
              <a:ext uri="{FF2B5EF4-FFF2-40B4-BE49-F238E27FC236}">
                <a16:creationId xmlns:a16="http://schemas.microsoft.com/office/drawing/2014/main" id="{7C985201-6BD8-45C2-8431-775E07269FCA}"/>
              </a:ext>
            </a:extLst>
          </p:cNvPr>
          <p:cNvSpPr txBox="1">
            <a:spLocks noGrp="1" noChangeArrowheads="1"/>
          </p:cNvSpPr>
          <p:nvPr>
            <p:ph type="body" idx="1"/>
          </p:nvPr>
        </p:nvSpPr>
        <p:spPr>
          <a:xfrm>
            <a:off x="701675" y="4416425"/>
            <a:ext cx="5607050" cy="41830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5365" name="Text Box 3">
            <a:extLst>
              <a:ext uri="{FF2B5EF4-FFF2-40B4-BE49-F238E27FC236}">
                <a16:creationId xmlns:a16="http://schemas.microsoft.com/office/drawing/2014/main" id="{995F7DC5-D49A-471B-9B0E-A9603DC3B23D}"/>
              </a:ext>
            </a:extLst>
          </p:cNvPr>
          <p:cNvSpPr txBox="1">
            <a:spLocks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0" tIns="46440" rIns="93240" bIns="46440" anchor="b"/>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r" eaLnBrk="1" hangingPunct="1">
              <a:buClrTx/>
              <a:buFontTx/>
              <a:buNone/>
            </a:pPr>
            <a:fld id="{DB0152C9-E4FD-45DD-A697-1E1EA0AD7B59}" type="slidenum">
              <a:rPr lang="en-US" altLang="en-US" sz="1200">
                <a:solidFill>
                  <a:srgbClr val="000000"/>
                </a:solidFill>
                <a:latin typeface="Calibri" panose="020F0502020204030204" pitchFamily="34" charset="0"/>
              </a:rPr>
              <a:pPr algn="r" eaLnBrk="1" hangingPunct="1">
                <a:buClrTx/>
                <a:buFontTx/>
                <a:buNone/>
              </a:pPr>
              <a:t>6</a:t>
            </a:fld>
            <a:endParaRPr lang="en-US" altLang="en-US" sz="1200">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27E93C0-507A-4112-ABD0-F54DDFD3F870}"/>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5" name="Rectangle 6">
            <a:extLst>
              <a:ext uri="{FF2B5EF4-FFF2-40B4-BE49-F238E27FC236}">
                <a16:creationId xmlns:a16="http://schemas.microsoft.com/office/drawing/2014/main" id="{BCC7ECB8-0E84-4EEA-9B69-19745EA3B605}"/>
              </a:ext>
            </a:extLst>
          </p:cNvPr>
          <p:cNvSpPr>
            <a:spLocks noGrp="1" noChangeArrowheads="1"/>
          </p:cNvSpPr>
          <p:nvPr>
            <p:ph type="sldNum" idx="11"/>
          </p:nvPr>
        </p:nvSpPr>
        <p:spPr>
          <a:ln/>
        </p:spPr>
        <p:txBody>
          <a:bodyPr/>
          <a:lstStyle>
            <a:lvl1pPr>
              <a:defRPr/>
            </a:lvl1pPr>
          </a:lstStyle>
          <a:p>
            <a:pPr>
              <a:defRPr/>
            </a:pPr>
            <a:fld id="{01A40ACD-2315-4463-BD50-D1F423CA41A9}" type="slidenum">
              <a:rPr lang="en-US" altLang="en-US"/>
              <a:pPr>
                <a:defRPr/>
              </a:pPr>
              <a:t>‹#›</a:t>
            </a:fld>
            <a:endParaRPr lang="en-US" altLang="en-US"/>
          </a:p>
        </p:txBody>
      </p:sp>
    </p:spTree>
    <p:extLst>
      <p:ext uri="{BB962C8B-B14F-4D97-AF65-F5344CB8AC3E}">
        <p14:creationId xmlns:p14="http://schemas.microsoft.com/office/powerpoint/2010/main" val="336946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DDA3C3-FC65-4878-90CF-D8BD39BBA7CE}"/>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5" name="Rectangle 6">
            <a:extLst>
              <a:ext uri="{FF2B5EF4-FFF2-40B4-BE49-F238E27FC236}">
                <a16:creationId xmlns:a16="http://schemas.microsoft.com/office/drawing/2014/main" id="{30365B5D-3006-4915-A728-48A907F481CE}"/>
              </a:ext>
            </a:extLst>
          </p:cNvPr>
          <p:cNvSpPr>
            <a:spLocks noGrp="1" noChangeArrowheads="1"/>
          </p:cNvSpPr>
          <p:nvPr>
            <p:ph type="sldNum" idx="11"/>
          </p:nvPr>
        </p:nvSpPr>
        <p:spPr>
          <a:ln/>
        </p:spPr>
        <p:txBody>
          <a:bodyPr/>
          <a:lstStyle>
            <a:lvl1pPr>
              <a:defRPr/>
            </a:lvl1pPr>
          </a:lstStyle>
          <a:p>
            <a:pPr>
              <a:defRPr/>
            </a:pPr>
            <a:fld id="{F6D653BF-1297-4C53-8FF3-40DFB8C6824E}" type="slidenum">
              <a:rPr lang="en-US" altLang="en-US"/>
              <a:pPr>
                <a:defRPr/>
              </a:pPr>
              <a:t>‹#›</a:t>
            </a:fld>
            <a:endParaRPr lang="en-US" altLang="en-US"/>
          </a:p>
        </p:txBody>
      </p:sp>
    </p:spTree>
    <p:extLst>
      <p:ext uri="{BB962C8B-B14F-4D97-AF65-F5344CB8AC3E}">
        <p14:creationId xmlns:p14="http://schemas.microsoft.com/office/powerpoint/2010/main" val="98305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5813" cy="5819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197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BA3677-8A84-404F-8597-0630F1340FF6}"/>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5" name="Rectangle 6">
            <a:extLst>
              <a:ext uri="{FF2B5EF4-FFF2-40B4-BE49-F238E27FC236}">
                <a16:creationId xmlns:a16="http://schemas.microsoft.com/office/drawing/2014/main" id="{431B0E9E-FCB0-47CA-B12E-59675A9F878A}"/>
              </a:ext>
            </a:extLst>
          </p:cNvPr>
          <p:cNvSpPr>
            <a:spLocks noGrp="1" noChangeArrowheads="1"/>
          </p:cNvSpPr>
          <p:nvPr>
            <p:ph type="sldNum" idx="11"/>
          </p:nvPr>
        </p:nvSpPr>
        <p:spPr>
          <a:ln/>
        </p:spPr>
        <p:txBody>
          <a:bodyPr/>
          <a:lstStyle>
            <a:lvl1pPr>
              <a:defRPr/>
            </a:lvl1pPr>
          </a:lstStyle>
          <a:p>
            <a:pPr>
              <a:defRPr/>
            </a:pPr>
            <a:fld id="{852A0BD9-DC40-4B26-87AB-C48A61D8E1F7}" type="slidenum">
              <a:rPr lang="en-US" altLang="en-US"/>
              <a:pPr>
                <a:defRPr/>
              </a:pPr>
              <a:t>‹#›</a:t>
            </a:fld>
            <a:endParaRPr lang="en-US" altLang="en-US"/>
          </a:p>
        </p:txBody>
      </p:sp>
    </p:spTree>
    <p:extLst>
      <p:ext uri="{BB962C8B-B14F-4D97-AF65-F5344CB8AC3E}">
        <p14:creationId xmlns:p14="http://schemas.microsoft.com/office/powerpoint/2010/main" val="153599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CD5A1102-2F46-42A9-A413-3D8F519E294C}" type="slidenum">
              <a:rPr lang="en-US" altLang="en-US" smtClean="0"/>
              <a:pPr>
                <a:defRPr/>
              </a:pPr>
              <a:t>‹#›</a:t>
            </a:fld>
            <a:endParaRPr lang="en-US" altLang="en-US"/>
          </a:p>
        </p:txBody>
      </p:sp>
    </p:spTree>
    <p:extLst>
      <p:ext uri="{BB962C8B-B14F-4D97-AF65-F5344CB8AC3E}">
        <p14:creationId xmlns:p14="http://schemas.microsoft.com/office/powerpoint/2010/main" val="1733368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84F67314-7FDD-4632-BCE3-A042D2A1718A}" type="slidenum">
              <a:rPr lang="en-US" altLang="en-US" smtClean="0"/>
              <a:pPr>
                <a:defRPr/>
              </a:pPr>
              <a:t>‹#›</a:t>
            </a:fld>
            <a:endParaRPr lang="en-US" altLang="en-US"/>
          </a:p>
        </p:txBody>
      </p:sp>
    </p:spTree>
    <p:extLst>
      <p:ext uri="{BB962C8B-B14F-4D97-AF65-F5344CB8AC3E}">
        <p14:creationId xmlns:p14="http://schemas.microsoft.com/office/powerpoint/2010/main" val="27684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A190161E-97F5-4B7B-84A9-A8140E21D30D}" type="slidenum">
              <a:rPr lang="en-US" altLang="en-US" smtClean="0"/>
              <a:pPr>
                <a:defRPr/>
              </a:pPr>
              <a:t>‹#›</a:t>
            </a:fld>
            <a:endParaRPr lang="en-US" altLang="en-US"/>
          </a:p>
        </p:txBody>
      </p:sp>
    </p:spTree>
    <p:extLst>
      <p:ext uri="{BB962C8B-B14F-4D97-AF65-F5344CB8AC3E}">
        <p14:creationId xmlns:p14="http://schemas.microsoft.com/office/powerpoint/2010/main" val="2925051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altLang="en-US" smtClean="0"/>
              <a:t>01/13/19</a:t>
            </a:r>
            <a:endParaRPr lang="en-US" alt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1223653076"/>
      </p:ext>
    </p:extLst>
  </p:cSld>
  <p:clrMapOvr>
    <a:masterClrMapping/>
  </p:clrMapOvr>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altLang="en-US" smtClean="0"/>
              <a:t>01/13/19</a:t>
            </a:r>
            <a:endParaRPr lang="en-US" alt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008B496A-F9A3-4667-B7F5-65EE69E99A11}" type="slidenum">
              <a:rPr lang="en-US" altLang="en-US" smtClean="0"/>
              <a:pPr>
                <a:defRPr/>
              </a:pPr>
              <a:t>‹#›</a:t>
            </a:fld>
            <a:endParaRPr lang="en-US" altLang="en-US"/>
          </a:p>
        </p:txBody>
      </p:sp>
    </p:spTree>
    <p:extLst>
      <p:ext uri="{BB962C8B-B14F-4D97-AF65-F5344CB8AC3E}">
        <p14:creationId xmlns:p14="http://schemas.microsoft.com/office/powerpoint/2010/main" val="36287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r>
              <a:rPr lang="en-US" altLang="en-US" smtClean="0"/>
              <a:t>01/13/19</a:t>
            </a:r>
            <a:endParaRPr lang="en-US" alt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0A93E8E0-884D-4563-9694-DF79EB6593FC}" type="slidenum">
              <a:rPr lang="en-US" altLang="en-US" smtClean="0"/>
              <a:pPr>
                <a:defRPr/>
              </a:pPr>
              <a:t>‹#›</a:t>
            </a:fld>
            <a:endParaRPr lang="en-US" altLang="en-US"/>
          </a:p>
        </p:txBody>
      </p:sp>
    </p:spTree>
    <p:extLst>
      <p:ext uri="{BB962C8B-B14F-4D97-AF65-F5344CB8AC3E}">
        <p14:creationId xmlns:p14="http://schemas.microsoft.com/office/powerpoint/2010/main" val="888446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smtClean="0"/>
              <a:t>01/13/19</a:t>
            </a:r>
            <a:endParaRPr lang="en-US" alt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EBAAF837-6929-4289-9C0D-EEF24128779A}" type="slidenum">
              <a:rPr lang="en-US" altLang="en-US" smtClean="0"/>
              <a:pPr>
                <a:defRPr/>
              </a:pPr>
              <a:t>‹#›</a:t>
            </a:fld>
            <a:endParaRPr lang="en-US" altLang="en-US"/>
          </a:p>
        </p:txBody>
      </p:sp>
    </p:spTree>
    <p:extLst>
      <p:ext uri="{BB962C8B-B14F-4D97-AF65-F5344CB8AC3E}">
        <p14:creationId xmlns:p14="http://schemas.microsoft.com/office/powerpoint/2010/main" val="1488625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r>
              <a:rPr lang="en-US" altLang="en-US" smtClean="0"/>
              <a:t>01/13/19</a:t>
            </a:r>
            <a:endParaRPr lang="en-US"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2FBD83F-EB49-42B6-A1FA-136AFF05C182}" type="slidenum">
              <a:rPr lang="en-US" altLang="en-US" smtClean="0"/>
              <a:pPr>
                <a:defRPr/>
              </a:pPr>
              <a:t>‹#›</a:t>
            </a:fld>
            <a:endParaRPr lang="en-US" altLang="en-US"/>
          </a:p>
        </p:txBody>
      </p:sp>
    </p:spTree>
    <p:extLst>
      <p:ext uri="{BB962C8B-B14F-4D97-AF65-F5344CB8AC3E}">
        <p14:creationId xmlns:p14="http://schemas.microsoft.com/office/powerpoint/2010/main" val="211680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A2F648C-E09A-4573-A40A-319C9E4F0E71}"/>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5" name="Rectangle 6">
            <a:extLst>
              <a:ext uri="{FF2B5EF4-FFF2-40B4-BE49-F238E27FC236}">
                <a16:creationId xmlns:a16="http://schemas.microsoft.com/office/drawing/2014/main" id="{D89C44CE-0DD1-431D-9169-C9AD79D443D0}"/>
              </a:ext>
            </a:extLst>
          </p:cNvPr>
          <p:cNvSpPr>
            <a:spLocks noGrp="1" noChangeArrowheads="1"/>
          </p:cNvSpPr>
          <p:nvPr>
            <p:ph type="sldNum" idx="11"/>
          </p:nvPr>
        </p:nvSpPr>
        <p:spPr>
          <a:ln/>
        </p:spPr>
        <p:txBody>
          <a:bodyPr/>
          <a:lstStyle>
            <a:lvl1pPr>
              <a:defRPr/>
            </a:lvl1pPr>
          </a:lstStyle>
          <a:p>
            <a:pPr>
              <a:defRPr/>
            </a:pPr>
            <a:fld id="{05ADF0A9-3B05-4459-9CAC-669358F515EC}" type="slidenum">
              <a:rPr lang="en-US" altLang="en-US"/>
              <a:pPr>
                <a:defRPr/>
              </a:pPr>
              <a:t>‹#›</a:t>
            </a:fld>
            <a:endParaRPr lang="en-US" altLang="en-US"/>
          </a:p>
        </p:txBody>
      </p:sp>
    </p:spTree>
    <p:extLst>
      <p:ext uri="{BB962C8B-B14F-4D97-AF65-F5344CB8AC3E}">
        <p14:creationId xmlns:p14="http://schemas.microsoft.com/office/powerpoint/2010/main" val="3541989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r>
              <a:rPr lang="en-US" altLang="en-US" smtClean="0"/>
              <a:t>01/13/19</a:t>
            </a:r>
            <a:endParaRPr lang="en-US" alt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459887824"/>
      </p:ext>
    </p:extLst>
  </p:cSld>
  <p:clrMapOvr>
    <a:masterClrMapping/>
  </p:clrMapOvr>
  <p:hf sldNum="0"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pPr>
              <a:defRPr/>
            </a:pPr>
            <a:r>
              <a:rPr lang="en-US" altLang="en-US" smtClean="0"/>
              <a:t>01/13/19</a:t>
            </a:r>
            <a:endParaRPr lang="en-US" alt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3015644574"/>
      </p:ext>
    </p:extLst>
  </p:cSld>
  <p:clrMapOvr>
    <a:masterClrMapping/>
  </p:clrMapOvr>
  <p:hf sldNum="0"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3119705089"/>
      </p:ext>
    </p:extLst>
  </p:cSld>
  <p:clrMapOvr>
    <a:masterClrMapping/>
  </p:clrMapOvr>
  <p:hf sldNum="0"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0078772"/>
      </p:ext>
    </p:extLst>
  </p:cSld>
  <p:clrMapOvr>
    <a:masterClrMapping/>
  </p:clrMapOvr>
  <p:hf sldNum="0"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3107909110"/>
      </p:ext>
    </p:extLst>
  </p:cSld>
  <p:clrMapOvr>
    <a:masterClrMapping/>
  </p:clrMapOvr>
  <p:hf sldNum="0"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76478530"/>
      </p:ext>
    </p:extLst>
  </p:cSld>
  <p:clrMapOvr>
    <a:masterClrMapping/>
  </p:clrMapOvr>
  <p:hf sldNum="0"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520804160"/>
      </p:ext>
    </p:extLst>
  </p:cSld>
  <p:clrMapOvr>
    <a:masterClrMapping/>
  </p:clrMapOvr>
  <p:hf sldNum="0"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C7DE5C1E-4C9E-4ACC-A132-3CC96312DD0B}" type="slidenum">
              <a:rPr lang="en-US" altLang="en-US" smtClean="0"/>
              <a:pPr>
                <a:defRPr/>
              </a:pPr>
              <a:t>‹#›</a:t>
            </a:fld>
            <a:endParaRPr lang="en-US" altLang="en-US"/>
          </a:p>
        </p:txBody>
      </p:sp>
    </p:spTree>
    <p:extLst>
      <p:ext uri="{BB962C8B-B14F-4D97-AF65-F5344CB8AC3E}">
        <p14:creationId xmlns:p14="http://schemas.microsoft.com/office/powerpoint/2010/main" val="18935203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altLang="en-US" smtClean="0"/>
              <a:t>01/13/19</a:t>
            </a:r>
            <a:endParaRPr lang="en-US" alt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DB68749-5C8D-4629-8F94-D6744238E5FC}" type="slidenum">
              <a:rPr lang="en-US" altLang="en-US" smtClean="0"/>
              <a:pPr>
                <a:defRPr/>
              </a:pPr>
              <a:t>‹#›</a:t>
            </a:fld>
            <a:endParaRPr lang="en-US" altLang="en-US"/>
          </a:p>
        </p:txBody>
      </p:sp>
    </p:spTree>
    <p:extLst>
      <p:ext uri="{BB962C8B-B14F-4D97-AF65-F5344CB8AC3E}">
        <p14:creationId xmlns:p14="http://schemas.microsoft.com/office/powerpoint/2010/main" val="40707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C52A02FF-8D35-4AA7-9970-DE253A8792EB}"/>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5" name="Rectangle 6">
            <a:extLst>
              <a:ext uri="{FF2B5EF4-FFF2-40B4-BE49-F238E27FC236}">
                <a16:creationId xmlns:a16="http://schemas.microsoft.com/office/drawing/2014/main" id="{99909930-47C4-4E17-B333-1669D09E417A}"/>
              </a:ext>
            </a:extLst>
          </p:cNvPr>
          <p:cNvSpPr>
            <a:spLocks noGrp="1" noChangeArrowheads="1"/>
          </p:cNvSpPr>
          <p:nvPr>
            <p:ph type="sldNum" idx="11"/>
          </p:nvPr>
        </p:nvSpPr>
        <p:spPr>
          <a:ln/>
        </p:spPr>
        <p:txBody>
          <a:bodyPr/>
          <a:lstStyle>
            <a:lvl1pPr>
              <a:defRPr/>
            </a:lvl1pPr>
          </a:lstStyle>
          <a:p>
            <a:pPr>
              <a:defRPr/>
            </a:pPr>
            <a:fld id="{231916AB-6324-4941-BD19-8C8048F7EC39}" type="slidenum">
              <a:rPr lang="en-US" altLang="en-US"/>
              <a:pPr>
                <a:defRPr/>
              </a:pPr>
              <a:t>‹#›</a:t>
            </a:fld>
            <a:endParaRPr lang="en-US" altLang="en-US"/>
          </a:p>
        </p:txBody>
      </p:sp>
    </p:spTree>
    <p:extLst>
      <p:ext uri="{BB962C8B-B14F-4D97-AF65-F5344CB8AC3E}">
        <p14:creationId xmlns:p14="http://schemas.microsoft.com/office/powerpoint/2010/main" val="228045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7013"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0200"/>
            <a:ext cx="4038600"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23E11EC-0A83-403B-BC91-631306146448}"/>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6" name="Rectangle 6">
            <a:extLst>
              <a:ext uri="{FF2B5EF4-FFF2-40B4-BE49-F238E27FC236}">
                <a16:creationId xmlns:a16="http://schemas.microsoft.com/office/drawing/2014/main" id="{69C90809-FDE7-4FA5-A6FF-B4CD89712B16}"/>
              </a:ext>
            </a:extLst>
          </p:cNvPr>
          <p:cNvSpPr>
            <a:spLocks noGrp="1" noChangeArrowheads="1"/>
          </p:cNvSpPr>
          <p:nvPr>
            <p:ph type="sldNum" idx="11"/>
          </p:nvPr>
        </p:nvSpPr>
        <p:spPr>
          <a:ln/>
        </p:spPr>
        <p:txBody>
          <a:bodyPr/>
          <a:lstStyle>
            <a:lvl1pPr>
              <a:defRPr/>
            </a:lvl1pPr>
          </a:lstStyle>
          <a:p>
            <a:pPr>
              <a:defRPr/>
            </a:pPr>
            <a:fld id="{D98A0064-9F7D-4E02-8EF6-C950489F02FA}" type="slidenum">
              <a:rPr lang="en-US" altLang="en-US"/>
              <a:pPr>
                <a:defRPr/>
              </a:pPr>
              <a:t>‹#›</a:t>
            </a:fld>
            <a:endParaRPr lang="en-US" altLang="en-US"/>
          </a:p>
        </p:txBody>
      </p:sp>
    </p:spTree>
    <p:extLst>
      <p:ext uri="{BB962C8B-B14F-4D97-AF65-F5344CB8AC3E}">
        <p14:creationId xmlns:p14="http://schemas.microsoft.com/office/powerpoint/2010/main" val="278952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BAAF01B-C9A1-4914-AD30-ADC7BF8691F2}"/>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8" name="Rectangle 6">
            <a:extLst>
              <a:ext uri="{FF2B5EF4-FFF2-40B4-BE49-F238E27FC236}">
                <a16:creationId xmlns:a16="http://schemas.microsoft.com/office/drawing/2014/main" id="{BF518CEE-79A1-4AA7-94C6-1326979A83CF}"/>
              </a:ext>
            </a:extLst>
          </p:cNvPr>
          <p:cNvSpPr>
            <a:spLocks noGrp="1" noChangeArrowheads="1"/>
          </p:cNvSpPr>
          <p:nvPr>
            <p:ph type="sldNum" idx="11"/>
          </p:nvPr>
        </p:nvSpPr>
        <p:spPr>
          <a:ln/>
        </p:spPr>
        <p:txBody>
          <a:bodyPr/>
          <a:lstStyle>
            <a:lvl1pPr>
              <a:defRPr/>
            </a:lvl1pPr>
          </a:lstStyle>
          <a:p>
            <a:pPr>
              <a:defRPr/>
            </a:pPr>
            <a:fld id="{A9607B1B-4BAC-4BE6-8D89-B6C24555CD07}" type="slidenum">
              <a:rPr lang="en-US" altLang="en-US"/>
              <a:pPr>
                <a:defRPr/>
              </a:pPr>
              <a:t>‹#›</a:t>
            </a:fld>
            <a:endParaRPr lang="en-US" altLang="en-US"/>
          </a:p>
        </p:txBody>
      </p:sp>
    </p:spTree>
    <p:extLst>
      <p:ext uri="{BB962C8B-B14F-4D97-AF65-F5344CB8AC3E}">
        <p14:creationId xmlns:p14="http://schemas.microsoft.com/office/powerpoint/2010/main" val="61295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78AD93B-9FE5-4D7B-BC54-4503E653429D}"/>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4" name="Rectangle 6">
            <a:extLst>
              <a:ext uri="{FF2B5EF4-FFF2-40B4-BE49-F238E27FC236}">
                <a16:creationId xmlns:a16="http://schemas.microsoft.com/office/drawing/2014/main" id="{06465F03-5513-4DE1-A11F-8EAB392BBDBC}"/>
              </a:ext>
            </a:extLst>
          </p:cNvPr>
          <p:cNvSpPr>
            <a:spLocks noGrp="1" noChangeArrowheads="1"/>
          </p:cNvSpPr>
          <p:nvPr>
            <p:ph type="sldNum" idx="11"/>
          </p:nvPr>
        </p:nvSpPr>
        <p:spPr>
          <a:ln/>
        </p:spPr>
        <p:txBody>
          <a:bodyPr/>
          <a:lstStyle>
            <a:lvl1pPr>
              <a:defRPr/>
            </a:lvl1pPr>
          </a:lstStyle>
          <a:p>
            <a:pPr>
              <a:defRPr/>
            </a:pPr>
            <a:fld id="{5C34D662-2310-479E-9B0C-60307A782BC1}" type="slidenum">
              <a:rPr lang="en-US" altLang="en-US"/>
              <a:pPr>
                <a:defRPr/>
              </a:pPr>
              <a:t>‹#›</a:t>
            </a:fld>
            <a:endParaRPr lang="en-US" altLang="en-US"/>
          </a:p>
        </p:txBody>
      </p:sp>
    </p:spTree>
    <p:extLst>
      <p:ext uri="{BB962C8B-B14F-4D97-AF65-F5344CB8AC3E}">
        <p14:creationId xmlns:p14="http://schemas.microsoft.com/office/powerpoint/2010/main" val="294569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BC2BFC-22AE-4DA0-BD62-A543C19AF01D}"/>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3" name="Rectangle 6">
            <a:extLst>
              <a:ext uri="{FF2B5EF4-FFF2-40B4-BE49-F238E27FC236}">
                <a16:creationId xmlns:a16="http://schemas.microsoft.com/office/drawing/2014/main" id="{2573CF00-DC2A-4C3F-82D4-E63DC0AFB887}"/>
              </a:ext>
            </a:extLst>
          </p:cNvPr>
          <p:cNvSpPr>
            <a:spLocks noGrp="1" noChangeArrowheads="1"/>
          </p:cNvSpPr>
          <p:nvPr>
            <p:ph type="sldNum" idx="11"/>
          </p:nvPr>
        </p:nvSpPr>
        <p:spPr>
          <a:ln/>
        </p:spPr>
        <p:txBody>
          <a:bodyPr/>
          <a:lstStyle>
            <a:lvl1pPr>
              <a:defRPr/>
            </a:lvl1pPr>
          </a:lstStyle>
          <a:p>
            <a:pPr>
              <a:defRPr/>
            </a:pPr>
            <a:fld id="{A90BAB6E-3A84-4082-A63D-2A781FD79C9C}" type="slidenum">
              <a:rPr lang="en-US" altLang="en-US"/>
              <a:pPr>
                <a:defRPr/>
              </a:pPr>
              <a:t>‹#›</a:t>
            </a:fld>
            <a:endParaRPr lang="en-US" altLang="en-US"/>
          </a:p>
        </p:txBody>
      </p:sp>
    </p:spTree>
    <p:extLst>
      <p:ext uri="{BB962C8B-B14F-4D97-AF65-F5344CB8AC3E}">
        <p14:creationId xmlns:p14="http://schemas.microsoft.com/office/powerpoint/2010/main" val="426282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E7A9521E-67CD-435E-AE50-B00D73BB5040}"/>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6" name="Rectangle 6">
            <a:extLst>
              <a:ext uri="{FF2B5EF4-FFF2-40B4-BE49-F238E27FC236}">
                <a16:creationId xmlns:a16="http://schemas.microsoft.com/office/drawing/2014/main" id="{2F9880C5-6832-49E0-B0C5-47033702F105}"/>
              </a:ext>
            </a:extLst>
          </p:cNvPr>
          <p:cNvSpPr>
            <a:spLocks noGrp="1" noChangeArrowheads="1"/>
          </p:cNvSpPr>
          <p:nvPr>
            <p:ph type="sldNum" idx="11"/>
          </p:nvPr>
        </p:nvSpPr>
        <p:spPr>
          <a:ln/>
        </p:spPr>
        <p:txBody>
          <a:bodyPr/>
          <a:lstStyle>
            <a:lvl1pPr>
              <a:defRPr/>
            </a:lvl1pPr>
          </a:lstStyle>
          <a:p>
            <a:pPr>
              <a:defRPr/>
            </a:pPr>
            <a:fld id="{AE58D1CB-C9FD-408F-B7C3-1DCBFED2922C}" type="slidenum">
              <a:rPr lang="en-US" altLang="en-US"/>
              <a:pPr>
                <a:defRPr/>
              </a:pPr>
              <a:t>‹#›</a:t>
            </a:fld>
            <a:endParaRPr lang="en-US" altLang="en-US"/>
          </a:p>
        </p:txBody>
      </p:sp>
    </p:spTree>
    <p:extLst>
      <p:ext uri="{BB962C8B-B14F-4D97-AF65-F5344CB8AC3E}">
        <p14:creationId xmlns:p14="http://schemas.microsoft.com/office/powerpoint/2010/main" val="128160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CC336E25-BAD4-43CB-B871-16CBF4A19A57}"/>
              </a:ext>
            </a:extLst>
          </p:cNvPr>
          <p:cNvSpPr>
            <a:spLocks noGrp="1" noChangeArrowheads="1"/>
          </p:cNvSpPr>
          <p:nvPr>
            <p:ph type="dt" idx="10"/>
          </p:nvPr>
        </p:nvSpPr>
        <p:spPr>
          <a:ln/>
        </p:spPr>
        <p:txBody>
          <a:bodyPr/>
          <a:lstStyle>
            <a:lvl1pPr>
              <a:defRPr/>
            </a:lvl1pPr>
          </a:lstStyle>
          <a:p>
            <a:pPr>
              <a:defRPr/>
            </a:pPr>
            <a:r>
              <a:rPr lang="en-US" altLang="en-US"/>
              <a:t>01/13/19</a:t>
            </a:r>
          </a:p>
        </p:txBody>
      </p:sp>
      <p:sp>
        <p:nvSpPr>
          <p:cNvPr id="6" name="Rectangle 6">
            <a:extLst>
              <a:ext uri="{FF2B5EF4-FFF2-40B4-BE49-F238E27FC236}">
                <a16:creationId xmlns:a16="http://schemas.microsoft.com/office/drawing/2014/main" id="{F8DCC1BC-1EA8-46D2-A2C2-3A0F5D9C60BB}"/>
              </a:ext>
            </a:extLst>
          </p:cNvPr>
          <p:cNvSpPr>
            <a:spLocks noGrp="1" noChangeArrowheads="1"/>
          </p:cNvSpPr>
          <p:nvPr>
            <p:ph type="sldNum" idx="11"/>
          </p:nvPr>
        </p:nvSpPr>
        <p:spPr>
          <a:ln/>
        </p:spPr>
        <p:txBody>
          <a:bodyPr/>
          <a:lstStyle>
            <a:lvl1pPr>
              <a:defRPr/>
            </a:lvl1pPr>
          </a:lstStyle>
          <a:p>
            <a:pPr>
              <a:defRPr/>
            </a:pPr>
            <a:fld id="{3E18FEBC-7D49-4F0B-8BC6-1956DDFE812F}" type="slidenum">
              <a:rPr lang="en-US" altLang="en-US"/>
              <a:pPr>
                <a:defRPr/>
              </a:pPr>
              <a:t>‹#›</a:t>
            </a:fld>
            <a:endParaRPr lang="en-US" altLang="en-US"/>
          </a:p>
        </p:txBody>
      </p:sp>
    </p:spTree>
    <p:extLst>
      <p:ext uri="{BB962C8B-B14F-4D97-AF65-F5344CB8AC3E}">
        <p14:creationId xmlns:p14="http://schemas.microsoft.com/office/powerpoint/2010/main" val="232588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D9D7A3D-8D71-4EC5-9BCD-D138FCE71FCF}"/>
              </a:ext>
            </a:extLst>
          </p:cNvPr>
          <p:cNvSpPr>
            <a:spLocks noChangeArrowheads="1"/>
          </p:cNvSpPr>
          <p:nvPr/>
        </p:nvSpPr>
        <p:spPr bwMode="auto">
          <a:xfrm>
            <a:off x="727075" y="1062038"/>
            <a:ext cx="4600575" cy="3978275"/>
          </a:xfrm>
          <a:prstGeom prst="rect">
            <a:avLst/>
          </a:prstGeom>
          <a:solidFill>
            <a:srgbClr val="2F1E12"/>
          </a:solidFill>
          <a:ln>
            <a:noFill/>
          </a:ln>
          <a:effectLst>
            <a:outerShdw dist="25318" dir="7190756" algn="ctr" rotWithShape="0">
              <a:srgbClr val="000000">
                <a:alpha val="45029"/>
              </a:srgbClr>
            </a:outerShdw>
          </a:effectLst>
          <a:extLst>
            <a:ext uri="{91240B29-F687-4F45-9708-019B960494DF}">
              <a14:hiddenLine xmlns:a14="http://schemas.microsoft.com/office/drawing/2010/main" w="9525">
                <a:solidFill>
                  <a:srgbClr val="3465A4"/>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1" name="Rectangle 2">
            <a:extLst>
              <a:ext uri="{FF2B5EF4-FFF2-40B4-BE49-F238E27FC236}">
                <a16:creationId xmlns:a16="http://schemas.microsoft.com/office/drawing/2014/main" id="{7A32373B-16A8-48A2-9D2F-10DA9D62A3F5}"/>
              </a:ext>
            </a:extLst>
          </p:cNvPr>
          <p:cNvSpPr>
            <a:spLocks noGrp="1" noChangeArrowheads="1"/>
          </p:cNvSpPr>
          <p:nvPr>
            <p:ph type="title"/>
          </p:nvPr>
        </p:nvSpPr>
        <p:spPr bwMode="auto">
          <a:xfrm>
            <a:off x="457200" y="304800"/>
            <a:ext cx="82280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Click to edit the title text format</a:t>
            </a:r>
          </a:p>
        </p:txBody>
      </p:sp>
      <p:sp>
        <p:nvSpPr>
          <p:cNvPr id="2052" name="Rectangle 3">
            <a:extLst>
              <a:ext uri="{FF2B5EF4-FFF2-40B4-BE49-F238E27FC236}">
                <a16:creationId xmlns:a16="http://schemas.microsoft.com/office/drawing/2014/main" id="{901CC988-EFE6-48AF-9867-2EE6265F2AAE}"/>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6800" rIns="4572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a:extLst>
              <a:ext uri="{FF2B5EF4-FFF2-40B4-BE49-F238E27FC236}">
                <a16:creationId xmlns:a16="http://schemas.microsoft.com/office/drawing/2014/main" id="{F3036B94-9925-4CAB-A5F0-EF3231AE932C}"/>
              </a:ext>
            </a:extLst>
          </p:cNvPr>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795339"/>
                </a:solidFill>
                <a:latin typeface="+mn-lt"/>
              </a:defRPr>
            </a:lvl1pPr>
          </a:lstStyle>
          <a:p>
            <a:pPr>
              <a:defRPr/>
            </a:pPr>
            <a:r>
              <a:rPr lang="en-US" altLang="en-US"/>
              <a:t>01/13/19</a:t>
            </a:r>
          </a:p>
        </p:txBody>
      </p:sp>
      <p:sp>
        <p:nvSpPr>
          <p:cNvPr id="2054" name="Text Box 5">
            <a:extLst>
              <a:ext uri="{FF2B5EF4-FFF2-40B4-BE49-F238E27FC236}">
                <a16:creationId xmlns:a16="http://schemas.microsoft.com/office/drawing/2014/main" id="{F0F80523-86D8-4F80-89EA-25C4CFFE00D8}"/>
              </a:ext>
            </a:extLst>
          </p:cNvPr>
          <p:cNvSpPr txBox="1">
            <a:spLocks noChangeArrowheads="1"/>
          </p:cNvSpPr>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 name="Rectangle 6">
            <a:extLst>
              <a:ext uri="{FF2B5EF4-FFF2-40B4-BE49-F238E27FC236}">
                <a16:creationId xmlns:a16="http://schemas.microsoft.com/office/drawing/2014/main" id="{818416FF-6DE9-4F4A-9CE4-D83A08EAD398}"/>
              </a:ext>
            </a:extLst>
          </p:cNvPr>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795339"/>
                </a:solidFill>
                <a:latin typeface="+mn-lt"/>
              </a:defRPr>
            </a:lvl1pPr>
          </a:lstStyle>
          <a:p>
            <a:pPr>
              <a:defRPr/>
            </a:pPr>
            <a:fld id="{E332D5DF-1CEF-4E32-A65D-E86752960E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4800" b="1" kern="1200">
          <a:solidFill>
            <a:srgbClr val="7F4A25"/>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5pPr>
      <a:lvl6pPr marL="2514600" indent="-228600"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6pPr>
      <a:lvl7pPr marL="2971800" indent="-228600"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7pPr>
      <a:lvl8pPr marL="3429000" indent="-228600"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8pPr>
      <a:lvl9pPr marL="3886200" indent="-228600" algn="ctr" defTabSz="457200" rtl="0" eaLnBrk="0" fontAlgn="base" hangingPunct="0">
        <a:spcBef>
          <a:spcPct val="0"/>
        </a:spcBef>
        <a:spcAft>
          <a:spcPct val="0"/>
        </a:spcAft>
        <a:buClr>
          <a:srgbClr val="000000"/>
        </a:buClr>
        <a:buSzPct val="100000"/>
        <a:buFont typeface="Times New Roman" panose="02020603050405020304" pitchFamily="18" charset="0"/>
        <a:defRPr sz="4800" b="1">
          <a:solidFill>
            <a:srgbClr val="7F4A25"/>
          </a:solidFill>
          <a:latin typeface="Candara" panose="020E0502030303020204" pitchFamily="34" charset="0"/>
          <a:ea typeface="Candara" panose="020E0502030303020204" pitchFamily="34" charset="0"/>
          <a:cs typeface="Candara" panose="020E0502030303020204" pitchFamily="34"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57200" rtl="0" eaLnBrk="0" fontAlgn="base" hangingPunct="0">
        <a:spcBef>
          <a:spcPts val="550"/>
        </a:spcBef>
        <a:spcAft>
          <a:spcPct val="0"/>
        </a:spcAft>
        <a:buClr>
          <a:srgbClr val="000000"/>
        </a:buClr>
        <a:buSzPct val="100000"/>
        <a:buFont typeface="Times New Roman" panose="02020603050405020304" pitchFamily="18" charset="0"/>
        <a:defRPr sz="2200" kern="12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57200" rtl="0" eaLnBrk="0" fontAlgn="base" hangingPunct="0">
        <a:spcBef>
          <a:spcPts val="450"/>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57200" rtl="0" eaLnBrk="0" fontAlgn="base" hangingPunct="0">
        <a:spcBef>
          <a:spcPts val="450"/>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r>
              <a:rPr lang="en-US" altLang="en-US" smtClean="0"/>
              <a:t>01/13/19</a:t>
            </a:r>
            <a:endParaRPr lang="en-US"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E332D5DF-1CEF-4E32-A65D-E86752960ECB}" type="slidenum">
              <a:rPr lang="en-US" altLang="en-US" smtClean="0"/>
              <a:pPr>
                <a:defRPr/>
              </a:pPr>
              <a:t>‹#›</a:t>
            </a:fld>
            <a:endParaRPr lang="en-US" altLang="en-US"/>
          </a:p>
        </p:txBody>
      </p:sp>
    </p:spTree>
    <p:extLst>
      <p:ext uri="{BB962C8B-B14F-4D97-AF65-F5344CB8AC3E}">
        <p14:creationId xmlns:p14="http://schemas.microsoft.com/office/powerpoint/2010/main" val="2694039136"/>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hf sldNum="0" hdr="0" ft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www.biblestudytools.com/my-bible/#/left:passage/nrs/john/9:24-38/"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0" y="5715000"/>
            <a:ext cx="3505200" cy="338554"/>
          </a:xfrm>
          <a:prstGeom prst="rect">
            <a:avLst/>
          </a:prstGeom>
          <a:noFill/>
        </p:spPr>
        <p:txBody>
          <a:bodyPr wrap="square" rtlCol="0">
            <a:spAutoFit/>
          </a:bodyPr>
          <a:lstStyle/>
          <a:p>
            <a:pPr algn="ctr"/>
            <a:r>
              <a:rPr lang="en-US" sz="1600" i="1" dirty="0" smtClean="0">
                <a:solidFill>
                  <a:schemeClr val="tx1"/>
                </a:solidFill>
              </a:rPr>
              <a:t>Updated: Feb. 14, 2019</a:t>
            </a:r>
            <a:endParaRPr lang="en-US" sz="1600" i="1" dirty="0">
              <a:solidFill>
                <a:schemeClr val="tx1"/>
              </a:solidFill>
            </a:endParaRPr>
          </a:p>
        </p:txBody>
      </p:sp>
      <p:sp>
        <p:nvSpPr>
          <p:cNvPr id="3" name="TextBox 2"/>
          <p:cNvSpPr txBox="1"/>
          <p:nvPr/>
        </p:nvSpPr>
        <p:spPr>
          <a:xfrm>
            <a:off x="990600" y="1219200"/>
            <a:ext cx="7239000" cy="1446550"/>
          </a:xfrm>
          <a:prstGeom prst="rect">
            <a:avLst/>
          </a:prstGeom>
          <a:noFill/>
        </p:spPr>
        <p:txBody>
          <a:bodyPr wrap="square" rtlCol="0">
            <a:spAutoFit/>
          </a:bodyPr>
          <a:lstStyle/>
          <a:p>
            <a:pPr algn="ctr"/>
            <a:r>
              <a:rPr lang="en-US" sz="4400" dirty="0" smtClean="0"/>
              <a:t>A Fresh Old Perspective on Evangelism &amp; Witnessing</a:t>
            </a:r>
            <a:endParaRPr lang="en-US" sz="4400" dirty="0"/>
          </a:p>
        </p:txBody>
      </p:sp>
      <p:sp>
        <p:nvSpPr>
          <p:cNvPr id="4" name="TextBox 3"/>
          <p:cNvSpPr txBox="1"/>
          <p:nvPr/>
        </p:nvSpPr>
        <p:spPr>
          <a:xfrm>
            <a:off x="2504954" y="4419600"/>
            <a:ext cx="4191000" cy="369332"/>
          </a:xfrm>
          <a:prstGeom prst="rect">
            <a:avLst/>
          </a:prstGeom>
          <a:noFill/>
        </p:spPr>
        <p:txBody>
          <a:bodyPr wrap="square" rtlCol="0">
            <a:spAutoFit/>
          </a:bodyPr>
          <a:lstStyle/>
          <a:p>
            <a:pPr algn="ctr"/>
            <a:r>
              <a:rPr lang="en-US" dirty="0" smtClean="0"/>
              <a:t>Prepared by Jack Kooyman</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7B5E7417-8CA3-4B4B-9B97-98FB1EE12D07}"/>
              </a:ext>
            </a:extLst>
          </p:cNvPr>
          <p:cNvSpPr>
            <a:spLocks noChangeArrowheads="1"/>
          </p:cNvSpPr>
          <p:nvPr/>
        </p:nvSpPr>
        <p:spPr bwMode="auto">
          <a:xfrm>
            <a:off x="0" y="0"/>
            <a:ext cx="9144000" cy="85429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9pPr>
          </a:lstStyle>
          <a:p>
            <a:pPr eaLnBrk="1" hangingPunct="1">
              <a:buSzPct val="80000"/>
              <a:defRPr/>
            </a:pPr>
            <a:r>
              <a:rPr lang="en-US" altLang="en-US" sz="2000" b="1" u="sng" dirty="0">
                <a:solidFill>
                  <a:schemeClr val="bg1"/>
                </a:solidFill>
                <a:latin typeface="Candara" panose="020E0502030303020204" pitchFamily="34" charset="0"/>
              </a:rPr>
              <a:t>Old or Familiar Western/U.S. Model 		New (Old) Model__________</a:t>
            </a: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Evangelism model = sales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Evangelism as more show than </a:t>
            </a:r>
            <a:r>
              <a:rPr lang="en-US" altLang="en-US" dirty="0" smtClean="0">
                <a:solidFill>
                  <a:schemeClr val="bg1"/>
                </a:solidFill>
                <a:effectLst>
                  <a:outerShdw blurRad="38100" dist="38100" dir="2700000" algn="tl">
                    <a:srgbClr val="C0C0C0"/>
                  </a:outerShdw>
                </a:effectLst>
                <a:latin typeface="Californian FB" panose="0207040306080B030204" pitchFamily="18" charset="0"/>
              </a:rPr>
              <a:t>tell</a:t>
            </a:r>
            <a:r>
              <a:rPr lang="en-US" altLang="en-US" dirty="0" smtClean="0">
                <a:solidFill>
                  <a:schemeClr val="bg1"/>
                </a:solidFill>
                <a:effectLst>
                  <a:outerShdw blurRad="38100" dist="38100" dir="2700000" algn="tl">
                    <a:srgbClr val="C0C0C0"/>
                  </a:outerShdw>
                </a:effectLst>
                <a:latin typeface="Californian FB" panose="0207040306080B030204" pitchFamily="18" charset="0"/>
                <a:sym typeface="Wingdings" panose="05000000000000000000" pitchFamily="2" charset="2"/>
              </a:rPr>
              <a:t></a:t>
            </a: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Sales Call/Closing the Deal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Conversations with Friends </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Conversion as Event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Conversion as Journey or </a:t>
            </a:r>
            <a:r>
              <a:rPr lang="en-US" altLang="en-US" dirty="0" smtClean="0">
                <a:solidFill>
                  <a:schemeClr val="bg1"/>
                </a:solidFill>
                <a:effectLst>
                  <a:outerShdw blurRad="38100" dist="38100" dir="2700000" algn="tl">
                    <a:srgbClr val="C0C0C0"/>
                  </a:outerShdw>
                </a:effectLst>
                <a:latin typeface="Californian FB" panose="0207040306080B030204" pitchFamily="18" charset="0"/>
              </a:rPr>
              <a:t>Process</a:t>
            </a:r>
            <a:r>
              <a:rPr lang="en-US" altLang="en-US" dirty="0" smtClean="0">
                <a:solidFill>
                  <a:schemeClr val="bg1"/>
                </a:solidFill>
                <a:effectLst>
                  <a:outerShdw blurRad="38100" dist="38100" dir="2700000" algn="tl">
                    <a:srgbClr val="C0C0C0"/>
                  </a:outerShdw>
                </a:effectLst>
                <a:latin typeface="Californian FB" panose="0207040306080B030204" pitchFamily="18" charset="0"/>
                <a:sym typeface="Wingdings" panose="05000000000000000000" pitchFamily="2" charset="2"/>
              </a:rPr>
              <a:t></a:t>
            </a: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View people primarily as sinners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View people primarily as image 						bearers</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Formula/Script oriented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Relationship/interest oriented </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Agenda based relationships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Friendship based relationships</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Salvation = afterlife/individual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Salvation/New Life begins now; 						includes all of creation/culture (see 						John 3:16; Rom. 8:22-23)</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Saving /Rescuing /Winning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Inviting/Welcoming/Introducing</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Gospel as fire escape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Gospel as “Good News” of God’s 						Kingdom/Reign/Shalom</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sz="1900" dirty="0">
                <a:solidFill>
                  <a:schemeClr val="bg1"/>
                </a:solidFill>
                <a:effectLst>
                  <a:outerShdw blurRad="38100" dist="38100" dir="2700000" algn="tl">
                    <a:srgbClr val="C0C0C0"/>
                  </a:outerShdw>
                </a:effectLst>
                <a:latin typeface="Californian FB" panose="0207040306080B030204" pitchFamily="18" charset="0"/>
              </a:rPr>
              <a:t>				</a:t>
            </a: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sz="1900" dirty="0">
              <a:solidFill>
                <a:schemeClr val="bg1"/>
              </a:solidFill>
              <a:effectLst>
                <a:outerShdw blurRad="38100" dist="38100" dir="2700000" algn="tl">
                  <a:srgbClr val="C0C0C0"/>
                </a:outerShdw>
              </a:effectLst>
              <a:latin typeface="Californian FB" panose="0207040306080B0302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121">
                                            <p:txEl>
                                              <p:pRg st="0" end="0"/>
                                            </p:txEl>
                                          </p:spTgt>
                                        </p:tgtEl>
                                        <p:attrNameLst>
                                          <p:attrName>style.visibility</p:attrName>
                                        </p:attrNameLst>
                                      </p:cBhvr>
                                      <p:to>
                                        <p:strVal val="visible"/>
                                      </p:to>
                                    </p:set>
                                    <p:anim calcmode="lin" valueType="num">
                                      <p:cBhvr>
                                        <p:cTn id="7" dur="1000" fill="hold"/>
                                        <p:tgtEl>
                                          <p:spTgt spid="5121">
                                            <p:txEl>
                                              <p:pRg st="0" end="0"/>
                                            </p:txEl>
                                          </p:spTgt>
                                        </p:tgtEl>
                                        <p:attrNameLst>
                                          <p:attrName>ppt_x</p:attrName>
                                        </p:attrNameLst>
                                      </p:cBhvr>
                                      <p:tavLst>
                                        <p:tav tm="100000">
                                          <p:val>
                                            <p:strVal val="#ppt_x"/>
                                          </p:val>
                                        </p:tav>
                                        <p:tav>
                                          <p:val>
                                            <p:strVal val="#ppt_x"/>
                                          </p:val>
                                        </p:tav>
                                      </p:tavLst>
                                    </p:anim>
                                    <p:anim calcmode="lin" valueType="num">
                                      <p:cBhvr>
                                        <p:cTn id="8" dur="1000" fill="hold"/>
                                        <p:tgtEl>
                                          <p:spTgt spid="5121">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5121">
                                            <p:txEl>
                                              <p:pRg st="1" end="1"/>
                                            </p:txEl>
                                          </p:spTgt>
                                        </p:tgtEl>
                                        <p:attrNameLst>
                                          <p:attrName>style.visibility</p:attrName>
                                        </p:attrNameLst>
                                      </p:cBhvr>
                                      <p:to>
                                        <p:strVal val="visible"/>
                                      </p:to>
                                    </p:set>
                                    <p:anim calcmode="lin" valueType="num">
                                      <p:cBhvr>
                                        <p:cTn id="13" dur="1000" fill="hold"/>
                                        <p:tgtEl>
                                          <p:spTgt spid="5121">
                                            <p:txEl>
                                              <p:pRg st="1" end="1"/>
                                            </p:txEl>
                                          </p:spTgt>
                                        </p:tgtEl>
                                        <p:attrNameLst>
                                          <p:attrName>ppt_x</p:attrName>
                                        </p:attrNameLst>
                                      </p:cBhvr>
                                      <p:tavLst>
                                        <p:tav tm="100000">
                                          <p:val>
                                            <p:strVal val="#ppt_x"/>
                                          </p:val>
                                        </p:tav>
                                        <p:tav>
                                          <p:val>
                                            <p:strVal val="#ppt_x"/>
                                          </p:val>
                                        </p:tav>
                                      </p:tavLst>
                                    </p:anim>
                                    <p:anim calcmode="lin" valueType="num">
                                      <p:cBhvr>
                                        <p:cTn id="14" dur="1000" fill="hold"/>
                                        <p:tgtEl>
                                          <p:spTgt spid="5121">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5121">
                                            <p:txEl>
                                              <p:pRg st="3" end="3"/>
                                            </p:txEl>
                                          </p:spTgt>
                                        </p:tgtEl>
                                        <p:attrNameLst>
                                          <p:attrName>style.visibility</p:attrName>
                                        </p:attrNameLst>
                                      </p:cBhvr>
                                      <p:to>
                                        <p:strVal val="visible"/>
                                      </p:to>
                                    </p:set>
                                    <p:anim calcmode="lin" valueType="num">
                                      <p:cBhvr>
                                        <p:cTn id="19" dur="1000" fill="hold"/>
                                        <p:tgtEl>
                                          <p:spTgt spid="5121">
                                            <p:txEl>
                                              <p:pRg st="3" end="3"/>
                                            </p:txEl>
                                          </p:spTgt>
                                        </p:tgtEl>
                                        <p:attrNameLst>
                                          <p:attrName>ppt_x</p:attrName>
                                        </p:attrNameLst>
                                      </p:cBhvr>
                                      <p:tavLst>
                                        <p:tav tm="100000">
                                          <p:val>
                                            <p:strVal val="#ppt_x"/>
                                          </p:val>
                                        </p:tav>
                                        <p:tav>
                                          <p:val>
                                            <p:strVal val="#ppt_x"/>
                                          </p:val>
                                        </p:tav>
                                      </p:tavLst>
                                    </p:anim>
                                    <p:anim calcmode="lin" valueType="num">
                                      <p:cBhvr>
                                        <p:cTn id="20" dur="1000" fill="hold"/>
                                        <p:tgtEl>
                                          <p:spTgt spid="5121">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5121">
                                            <p:txEl>
                                              <p:pRg st="5" end="5"/>
                                            </p:txEl>
                                          </p:spTgt>
                                        </p:tgtEl>
                                        <p:attrNameLst>
                                          <p:attrName>style.visibility</p:attrName>
                                        </p:attrNameLst>
                                      </p:cBhvr>
                                      <p:to>
                                        <p:strVal val="visible"/>
                                      </p:to>
                                    </p:set>
                                    <p:anim calcmode="lin" valueType="num">
                                      <p:cBhvr>
                                        <p:cTn id="25" dur="1000" fill="hold"/>
                                        <p:tgtEl>
                                          <p:spTgt spid="5121">
                                            <p:txEl>
                                              <p:pRg st="5" end="5"/>
                                            </p:txEl>
                                          </p:spTgt>
                                        </p:tgtEl>
                                        <p:attrNameLst>
                                          <p:attrName>ppt_x</p:attrName>
                                        </p:attrNameLst>
                                      </p:cBhvr>
                                      <p:tavLst>
                                        <p:tav tm="100000">
                                          <p:val>
                                            <p:strVal val="#ppt_x"/>
                                          </p:val>
                                        </p:tav>
                                        <p:tav>
                                          <p:val>
                                            <p:strVal val="#ppt_x"/>
                                          </p:val>
                                        </p:tav>
                                      </p:tavLst>
                                    </p:anim>
                                    <p:anim calcmode="lin" valueType="num">
                                      <p:cBhvr>
                                        <p:cTn id="26" dur="1000" fill="hold"/>
                                        <p:tgtEl>
                                          <p:spTgt spid="5121">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5121">
                                            <p:txEl>
                                              <p:pRg st="7" end="7"/>
                                            </p:txEl>
                                          </p:spTgt>
                                        </p:tgtEl>
                                        <p:attrNameLst>
                                          <p:attrName>style.visibility</p:attrName>
                                        </p:attrNameLst>
                                      </p:cBhvr>
                                      <p:to>
                                        <p:strVal val="visible"/>
                                      </p:to>
                                    </p:set>
                                    <p:anim calcmode="lin" valueType="num">
                                      <p:cBhvr>
                                        <p:cTn id="31" dur="1000" fill="hold"/>
                                        <p:tgtEl>
                                          <p:spTgt spid="5121">
                                            <p:txEl>
                                              <p:pRg st="7" end="7"/>
                                            </p:txEl>
                                          </p:spTgt>
                                        </p:tgtEl>
                                        <p:attrNameLst>
                                          <p:attrName>ppt_x</p:attrName>
                                        </p:attrNameLst>
                                      </p:cBhvr>
                                      <p:tavLst>
                                        <p:tav tm="100000">
                                          <p:val>
                                            <p:strVal val="#ppt_x"/>
                                          </p:val>
                                        </p:tav>
                                        <p:tav>
                                          <p:val>
                                            <p:strVal val="#ppt_x"/>
                                          </p:val>
                                        </p:tav>
                                      </p:tavLst>
                                    </p:anim>
                                    <p:anim calcmode="lin" valueType="num">
                                      <p:cBhvr>
                                        <p:cTn id="32" dur="1000" fill="hold"/>
                                        <p:tgtEl>
                                          <p:spTgt spid="5121">
                                            <p:txEl>
                                              <p:pRg st="7" end="7"/>
                                            </p:txEl>
                                          </p:spTgt>
                                        </p:tgtEl>
                                        <p:attrNameLst>
                                          <p:attrName>ppt_y</p:attrName>
                                        </p:attrNameLst>
                                      </p:cBhvr>
                                      <p:tavLst>
                                        <p:tav tm="100000">
                                          <p:val>
                                            <p:strVal val="1+#ppt_h/2"/>
                                          </p:val>
                                        </p:tav>
                                        <p:tav>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5121">
                                            <p:txEl>
                                              <p:pRg st="9" end="9"/>
                                            </p:txEl>
                                          </p:spTgt>
                                        </p:tgtEl>
                                        <p:attrNameLst>
                                          <p:attrName>style.visibility</p:attrName>
                                        </p:attrNameLst>
                                      </p:cBhvr>
                                      <p:to>
                                        <p:strVal val="visible"/>
                                      </p:to>
                                    </p:set>
                                    <p:anim calcmode="lin" valueType="num">
                                      <p:cBhvr>
                                        <p:cTn id="37" dur="1000" fill="hold"/>
                                        <p:tgtEl>
                                          <p:spTgt spid="5121">
                                            <p:txEl>
                                              <p:pRg st="9" end="9"/>
                                            </p:txEl>
                                          </p:spTgt>
                                        </p:tgtEl>
                                        <p:attrNameLst>
                                          <p:attrName>ppt_x</p:attrName>
                                        </p:attrNameLst>
                                      </p:cBhvr>
                                      <p:tavLst>
                                        <p:tav tm="100000">
                                          <p:val>
                                            <p:strVal val="#ppt_x"/>
                                          </p:val>
                                        </p:tav>
                                        <p:tav>
                                          <p:val>
                                            <p:strVal val="#ppt_x"/>
                                          </p:val>
                                        </p:tav>
                                      </p:tavLst>
                                    </p:anim>
                                    <p:anim calcmode="lin" valueType="num">
                                      <p:cBhvr>
                                        <p:cTn id="38" dur="1000" fill="hold"/>
                                        <p:tgtEl>
                                          <p:spTgt spid="5121">
                                            <p:txEl>
                                              <p:pRg st="9" end="9"/>
                                            </p:txEl>
                                          </p:spTgt>
                                        </p:tgtEl>
                                        <p:attrNameLst>
                                          <p:attrName>ppt_y</p:attrName>
                                        </p:attrNameLst>
                                      </p:cBhvr>
                                      <p:tavLst>
                                        <p:tav tm="100000">
                                          <p:val>
                                            <p:strVal val="1+#ppt_h/2"/>
                                          </p:val>
                                        </p:tav>
                                        <p:tav>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additive="repl">
                                        <p:cTn id="42" dur="1" fill="hold">
                                          <p:stCondLst>
                                            <p:cond delay="0"/>
                                          </p:stCondLst>
                                        </p:cTn>
                                        <p:tgtEl>
                                          <p:spTgt spid="5121">
                                            <p:txEl>
                                              <p:pRg st="11" end="11"/>
                                            </p:txEl>
                                          </p:spTgt>
                                        </p:tgtEl>
                                        <p:attrNameLst>
                                          <p:attrName>style.visibility</p:attrName>
                                        </p:attrNameLst>
                                      </p:cBhvr>
                                      <p:to>
                                        <p:strVal val="visible"/>
                                      </p:to>
                                    </p:set>
                                    <p:anim calcmode="lin" valueType="num">
                                      <p:cBhvr>
                                        <p:cTn id="43" dur="1000" fill="hold"/>
                                        <p:tgtEl>
                                          <p:spTgt spid="5121">
                                            <p:txEl>
                                              <p:pRg st="11" end="11"/>
                                            </p:txEl>
                                          </p:spTgt>
                                        </p:tgtEl>
                                        <p:attrNameLst>
                                          <p:attrName>ppt_x</p:attrName>
                                        </p:attrNameLst>
                                      </p:cBhvr>
                                      <p:tavLst>
                                        <p:tav tm="100000">
                                          <p:val>
                                            <p:strVal val="#ppt_x"/>
                                          </p:val>
                                        </p:tav>
                                        <p:tav>
                                          <p:val>
                                            <p:strVal val="#ppt_x"/>
                                          </p:val>
                                        </p:tav>
                                      </p:tavLst>
                                    </p:anim>
                                    <p:anim calcmode="lin" valueType="num">
                                      <p:cBhvr>
                                        <p:cTn id="44" dur="1000" fill="hold"/>
                                        <p:tgtEl>
                                          <p:spTgt spid="5121">
                                            <p:txEl>
                                              <p:pRg st="11" end="11"/>
                                            </p:txEl>
                                          </p:spTgt>
                                        </p:tgtEl>
                                        <p:attrNameLst>
                                          <p:attrName>ppt_y</p:attrName>
                                        </p:attrNameLst>
                                      </p:cBhvr>
                                      <p:tavLst>
                                        <p:tav tm="100000">
                                          <p:val>
                                            <p:strVal val="1+#ppt_h/2"/>
                                          </p:val>
                                        </p:tav>
                                        <p:tav>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additive="repl">
                                        <p:cTn id="48" dur="1" fill="hold">
                                          <p:stCondLst>
                                            <p:cond delay="0"/>
                                          </p:stCondLst>
                                        </p:cTn>
                                        <p:tgtEl>
                                          <p:spTgt spid="5121">
                                            <p:txEl>
                                              <p:pRg st="13" end="13"/>
                                            </p:txEl>
                                          </p:spTgt>
                                        </p:tgtEl>
                                        <p:attrNameLst>
                                          <p:attrName>style.visibility</p:attrName>
                                        </p:attrNameLst>
                                      </p:cBhvr>
                                      <p:to>
                                        <p:strVal val="visible"/>
                                      </p:to>
                                    </p:set>
                                    <p:anim calcmode="lin" valueType="num">
                                      <p:cBhvr>
                                        <p:cTn id="49" dur="1000" fill="hold"/>
                                        <p:tgtEl>
                                          <p:spTgt spid="5121">
                                            <p:txEl>
                                              <p:pRg st="13" end="13"/>
                                            </p:txEl>
                                          </p:spTgt>
                                        </p:tgtEl>
                                        <p:attrNameLst>
                                          <p:attrName>ppt_x</p:attrName>
                                        </p:attrNameLst>
                                      </p:cBhvr>
                                      <p:tavLst>
                                        <p:tav tm="100000">
                                          <p:val>
                                            <p:strVal val="#ppt_x"/>
                                          </p:val>
                                        </p:tav>
                                        <p:tav>
                                          <p:val>
                                            <p:strVal val="#ppt_x"/>
                                          </p:val>
                                        </p:tav>
                                      </p:tavLst>
                                    </p:anim>
                                    <p:anim calcmode="lin" valueType="num">
                                      <p:cBhvr>
                                        <p:cTn id="50" dur="1000" fill="hold"/>
                                        <p:tgtEl>
                                          <p:spTgt spid="5121">
                                            <p:txEl>
                                              <p:pRg st="13" end="13"/>
                                            </p:txEl>
                                          </p:spTgt>
                                        </p:tgtEl>
                                        <p:attrNameLst>
                                          <p:attrName>ppt_y</p:attrName>
                                        </p:attrNameLst>
                                      </p:cBhvr>
                                      <p:tavLst>
                                        <p:tav tm="100000">
                                          <p:val>
                                            <p:strVal val="1+#ppt_h/2"/>
                                          </p:val>
                                        </p:tav>
                                        <p:tav>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additive="repl">
                                        <p:cTn id="54" dur="1" fill="hold">
                                          <p:stCondLst>
                                            <p:cond delay="0"/>
                                          </p:stCondLst>
                                        </p:cTn>
                                        <p:tgtEl>
                                          <p:spTgt spid="5121">
                                            <p:txEl>
                                              <p:pRg st="15" end="15"/>
                                            </p:txEl>
                                          </p:spTgt>
                                        </p:tgtEl>
                                        <p:attrNameLst>
                                          <p:attrName>style.visibility</p:attrName>
                                        </p:attrNameLst>
                                      </p:cBhvr>
                                      <p:to>
                                        <p:strVal val="visible"/>
                                      </p:to>
                                    </p:set>
                                    <p:anim calcmode="lin" valueType="num">
                                      <p:cBhvr>
                                        <p:cTn id="55" dur="1000" fill="hold"/>
                                        <p:tgtEl>
                                          <p:spTgt spid="5121">
                                            <p:txEl>
                                              <p:pRg st="15" end="15"/>
                                            </p:txEl>
                                          </p:spTgt>
                                        </p:tgtEl>
                                        <p:attrNameLst>
                                          <p:attrName>ppt_x</p:attrName>
                                        </p:attrNameLst>
                                      </p:cBhvr>
                                      <p:tavLst>
                                        <p:tav tm="100000">
                                          <p:val>
                                            <p:strVal val="#ppt_x"/>
                                          </p:val>
                                        </p:tav>
                                        <p:tav>
                                          <p:val>
                                            <p:strVal val="#ppt_x"/>
                                          </p:val>
                                        </p:tav>
                                      </p:tavLst>
                                    </p:anim>
                                    <p:anim calcmode="lin" valueType="num">
                                      <p:cBhvr>
                                        <p:cTn id="56" dur="1000" fill="hold"/>
                                        <p:tgtEl>
                                          <p:spTgt spid="5121">
                                            <p:txEl>
                                              <p:pRg st="15" end="15"/>
                                            </p:txEl>
                                          </p:spTgt>
                                        </p:tgtEl>
                                        <p:attrNameLst>
                                          <p:attrName>ppt_y</p:attrName>
                                        </p:attrNameLst>
                                      </p:cBhvr>
                                      <p:tavLst>
                                        <p:tav tm="100000">
                                          <p:val>
                                            <p:strVal val="1+#ppt_h/2"/>
                                          </p:val>
                                        </p:tav>
                                        <p:tav>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additive="repl">
                                        <p:cTn id="60" dur="1" fill="hold">
                                          <p:stCondLst>
                                            <p:cond delay="0"/>
                                          </p:stCondLst>
                                        </p:cTn>
                                        <p:tgtEl>
                                          <p:spTgt spid="5121">
                                            <p:txEl>
                                              <p:pRg st="17" end="17"/>
                                            </p:txEl>
                                          </p:spTgt>
                                        </p:tgtEl>
                                        <p:attrNameLst>
                                          <p:attrName>style.visibility</p:attrName>
                                        </p:attrNameLst>
                                      </p:cBhvr>
                                      <p:to>
                                        <p:strVal val="visible"/>
                                      </p:to>
                                    </p:set>
                                    <p:anim calcmode="lin" valueType="num">
                                      <p:cBhvr>
                                        <p:cTn id="61" dur="1000" fill="hold"/>
                                        <p:tgtEl>
                                          <p:spTgt spid="5121">
                                            <p:txEl>
                                              <p:pRg st="17" end="17"/>
                                            </p:txEl>
                                          </p:spTgt>
                                        </p:tgtEl>
                                        <p:attrNameLst>
                                          <p:attrName>ppt_x</p:attrName>
                                        </p:attrNameLst>
                                      </p:cBhvr>
                                      <p:tavLst>
                                        <p:tav tm="100000">
                                          <p:val>
                                            <p:strVal val="#ppt_x"/>
                                          </p:val>
                                        </p:tav>
                                        <p:tav>
                                          <p:val>
                                            <p:strVal val="#ppt_x"/>
                                          </p:val>
                                        </p:tav>
                                      </p:tavLst>
                                    </p:anim>
                                    <p:anim calcmode="lin" valueType="num">
                                      <p:cBhvr>
                                        <p:cTn id="62" dur="1000" fill="hold"/>
                                        <p:tgtEl>
                                          <p:spTgt spid="5121">
                                            <p:txEl>
                                              <p:pRg st="17" end="17"/>
                                            </p:txEl>
                                          </p:spTgt>
                                        </p:tgtEl>
                                        <p:attrNameLst>
                                          <p:attrName>ppt_y</p:attrName>
                                        </p:attrNameLst>
                                      </p:cBhvr>
                                      <p:tavLst>
                                        <p:tav tm="100000">
                                          <p:val>
                                            <p:strVal val="1+#ppt_h/2"/>
                                          </p:val>
                                        </p:tav>
                                        <p:tav>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additive="repl">
                                        <p:cTn id="66" dur="1" fill="hold">
                                          <p:stCondLst>
                                            <p:cond delay="0"/>
                                          </p:stCondLst>
                                        </p:cTn>
                                        <p:tgtEl>
                                          <p:spTgt spid="5121">
                                            <p:txEl>
                                              <p:pRg st="23" end="23"/>
                                            </p:txEl>
                                          </p:spTgt>
                                        </p:tgtEl>
                                        <p:attrNameLst>
                                          <p:attrName>style.visibility</p:attrName>
                                        </p:attrNameLst>
                                      </p:cBhvr>
                                      <p:to>
                                        <p:strVal val="visible"/>
                                      </p:to>
                                    </p:set>
                                    <p:anim calcmode="lin" valueType="num">
                                      <p:cBhvr>
                                        <p:cTn id="67" dur="1000" fill="hold"/>
                                        <p:tgtEl>
                                          <p:spTgt spid="5121">
                                            <p:txEl>
                                              <p:pRg st="23" end="23"/>
                                            </p:txEl>
                                          </p:spTgt>
                                        </p:tgtEl>
                                        <p:attrNameLst>
                                          <p:attrName>ppt_x</p:attrName>
                                        </p:attrNameLst>
                                      </p:cBhvr>
                                      <p:tavLst>
                                        <p:tav tm="100000">
                                          <p:val>
                                            <p:strVal val="#ppt_x"/>
                                          </p:val>
                                        </p:tav>
                                        <p:tav>
                                          <p:val>
                                            <p:strVal val="#ppt_x"/>
                                          </p:val>
                                        </p:tav>
                                      </p:tavLst>
                                    </p:anim>
                                    <p:anim calcmode="lin" valueType="num">
                                      <p:cBhvr>
                                        <p:cTn id="68" dur="1000" fill="hold"/>
                                        <p:tgtEl>
                                          <p:spTgt spid="5121">
                                            <p:txEl>
                                              <p:pRg st="23" end="2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50CECE2F-96EF-4B69-B1EA-346685F2F432}"/>
              </a:ext>
            </a:extLst>
          </p:cNvPr>
          <p:cNvSpPr>
            <a:spLocks noChangeArrowheads="1"/>
          </p:cNvSpPr>
          <p:nvPr/>
        </p:nvSpPr>
        <p:spPr bwMode="auto">
          <a:xfrm>
            <a:off x="0" y="152400"/>
            <a:ext cx="9144000" cy="420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defRPr>
            </a:lvl9pPr>
          </a:lstStyle>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People are In or Out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Moving toward or </a:t>
            </a:r>
            <a:r>
              <a:rPr lang="en-US" altLang="en-US" dirty="0" smtClean="0">
                <a:solidFill>
                  <a:schemeClr val="bg1"/>
                </a:solidFill>
                <a:effectLst>
                  <a:outerShdw blurRad="38100" dist="38100" dir="2700000" algn="tl">
                    <a:srgbClr val="C0C0C0"/>
                  </a:outerShdw>
                </a:effectLst>
                <a:latin typeface="Californian FB" panose="0207040306080B030204" pitchFamily="18" charset="0"/>
              </a:rPr>
              <a:t>away from Jesus*** </a:t>
            </a: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Witness only as individuals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Witness primarily as community °</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Share the “way of salvation”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Be aware of Holy Spirit provided 						opportunities in conversations </a:t>
            </a: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					</a:t>
            </a:r>
            <a:r>
              <a:rPr lang="en-US" altLang="en-US" dirty="0" smtClean="0">
                <a:solidFill>
                  <a:schemeClr val="bg1"/>
                </a:solidFill>
                <a:effectLst>
                  <a:outerShdw blurRad="38100" dist="38100" dir="2700000" algn="tl">
                    <a:srgbClr val="C0C0C0"/>
                  </a:outerShdw>
                </a:effectLst>
                <a:latin typeface="Californian FB" panose="0207040306080B030204" pitchFamily="18" charset="0"/>
              </a:rPr>
              <a:t>	with </a:t>
            </a:r>
            <a:r>
              <a:rPr lang="en-US" altLang="en-US" dirty="0">
                <a:solidFill>
                  <a:schemeClr val="bg1"/>
                </a:solidFill>
                <a:effectLst>
                  <a:outerShdw blurRad="38100" dist="38100" dir="2700000" algn="tl">
                    <a:srgbClr val="C0C0C0"/>
                  </a:outerShdw>
                </a:effectLst>
                <a:latin typeface="Californian FB" panose="0207040306080B030204" pitchFamily="18" charset="0"/>
              </a:rPr>
              <a:t>others. 			        	</a:t>
            </a: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Proving; convincing; defending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Sharing transformation/grace stories</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Same starting point for everyone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Meet people where they are</a:t>
            </a:r>
          </a:p>
          <a:p>
            <a:pPr eaLnBrk="1" hangingPunct="1">
              <a:buSzPct val="80000"/>
              <a:defRPr/>
            </a:pP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r>
              <a:rPr lang="en-US" altLang="en-US" dirty="0">
                <a:solidFill>
                  <a:schemeClr val="bg1"/>
                </a:solidFill>
                <a:effectLst>
                  <a:outerShdw blurRad="38100" dist="38100" dir="2700000" algn="tl">
                    <a:srgbClr val="C0C0C0"/>
                  </a:outerShdw>
                </a:effectLst>
                <a:latin typeface="Californian FB" panose="0207040306080B030204" pitchFamily="18" charset="0"/>
              </a:rPr>
              <a:t>Believing before belonging		 </a:t>
            </a:r>
            <a:r>
              <a:rPr lang="en-US" altLang="en-US" dirty="0">
                <a:solidFill>
                  <a:schemeClr val="bg1"/>
                </a:solidFill>
                <a:effectLst>
                  <a:outerShdw blurRad="38100" dist="38100" dir="2700000" algn="tl">
                    <a:srgbClr val="C0C0C0"/>
                  </a:outerShdw>
                </a:effectLst>
                <a:latin typeface="Wingdings" panose="05000000000000000000" pitchFamily="2" charset="2"/>
              </a:rPr>
              <a:t></a:t>
            </a:r>
            <a:r>
              <a:rPr lang="en-US" altLang="en-US" dirty="0">
                <a:solidFill>
                  <a:schemeClr val="bg1"/>
                </a:solidFill>
                <a:effectLst>
                  <a:outerShdw blurRad="38100" dist="38100" dir="2700000" algn="tl">
                    <a:srgbClr val="C0C0C0"/>
                  </a:outerShdw>
                </a:effectLst>
                <a:latin typeface="Californian FB" panose="0207040306080B030204" pitchFamily="18" charset="0"/>
              </a:rPr>
              <a:t> 	Belonging before </a:t>
            </a:r>
            <a:r>
              <a:rPr lang="en-US" altLang="en-US" dirty="0" smtClean="0">
                <a:solidFill>
                  <a:schemeClr val="bg1"/>
                </a:solidFill>
                <a:effectLst>
                  <a:outerShdw blurRad="38100" dist="38100" dir="2700000" algn="tl">
                    <a:srgbClr val="C0C0C0"/>
                  </a:outerShdw>
                </a:effectLst>
                <a:latin typeface="Californian FB" panose="0207040306080B030204" pitchFamily="18" charset="0"/>
              </a:rPr>
              <a:t>believing</a:t>
            </a:r>
            <a:endParaRPr lang="en-US" altLang="en-US" dirty="0">
              <a:solidFill>
                <a:schemeClr val="bg1"/>
              </a:solidFill>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dirty="0">
              <a:effectLst>
                <a:outerShdw blurRad="38100" dist="38100" dir="2700000" algn="tl">
                  <a:srgbClr val="C0C0C0"/>
                </a:outerShdw>
              </a:effectLst>
              <a:latin typeface="Californian FB" panose="0207040306080B030204" pitchFamily="18" charset="0"/>
            </a:endParaRPr>
          </a:p>
          <a:p>
            <a:pPr eaLnBrk="1" hangingPunct="1">
              <a:buSzPct val="80000"/>
              <a:defRPr/>
            </a:pPr>
            <a:endParaRPr lang="en-US" altLang="en-US" dirty="0">
              <a:effectLst>
                <a:outerShdw blurRad="38100" dist="38100" dir="2700000" algn="tl">
                  <a:srgbClr val="C0C0C0"/>
                </a:outerShdw>
              </a:effectLst>
              <a:latin typeface="Californian FB" panose="0207040306080B030204" pitchFamily="18" charset="0"/>
            </a:endParaRPr>
          </a:p>
        </p:txBody>
      </p:sp>
    </p:spTree>
  </p:cSld>
  <p:clrMapOvr>
    <a:masterClrMapping/>
  </p:clrMapOvr>
  <p:transition spd="med">
    <p:push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3DF8E082-6040-45B1-B51C-B83821B7DFE8}"/>
              </a:ext>
            </a:extLst>
          </p:cNvPr>
          <p:cNvSpPr>
            <a:spLocks noChangeArrowheads="1"/>
          </p:cNvSpPr>
          <p:nvPr/>
        </p:nvSpPr>
        <p:spPr bwMode="auto">
          <a:xfrm>
            <a:off x="-18143" y="0"/>
            <a:ext cx="9144000" cy="7419596"/>
          </a:xfrm>
          <a:prstGeom prst="rect">
            <a:avLst/>
          </a:prstGeom>
          <a:noFill/>
          <a:ln w="9525">
            <a:solidFill>
              <a:srgbClr val="3465A4"/>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ctr" eaLnBrk="1" hangingPunct="1">
              <a:buClrTx/>
              <a:buSzPct val="80000"/>
              <a:buFontTx/>
              <a:buNone/>
            </a:pPr>
            <a:r>
              <a:rPr lang="en-US" altLang="en-US" sz="2800" u="sng" dirty="0">
                <a:solidFill>
                  <a:srgbClr val="000000"/>
                </a:solidFill>
                <a:latin typeface="Candara" panose="020E0502030303020204" pitchFamily="34" charset="0"/>
              </a:rPr>
              <a:t>Some Relevant New Testament Scripture</a:t>
            </a:r>
          </a:p>
          <a:p>
            <a:pPr algn="ctr" eaLnBrk="1" hangingPunct="1">
              <a:buClrTx/>
              <a:buSzPct val="80000"/>
              <a:buFontTx/>
              <a:buNone/>
            </a:pPr>
            <a:endParaRPr lang="en-US" altLang="en-US" sz="2800" dirty="0">
              <a:solidFill>
                <a:srgbClr val="000000"/>
              </a:solidFill>
              <a:latin typeface="Candara" panose="020E0502030303020204" pitchFamily="34" charset="0"/>
            </a:endParaRPr>
          </a:p>
          <a:p>
            <a:pPr eaLnBrk="1" hangingPunct="1">
              <a:buClrTx/>
              <a:buSzPct val="80000"/>
              <a:buFontTx/>
              <a:buNone/>
            </a:pPr>
            <a:r>
              <a:rPr lang="en-US" altLang="en-US" sz="2600" dirty="0">
                <a:solidFill>
                  <a:srgbClr val="000000"/>
                </a:solidFill>
                <a:latin typeface="Candara" panose="020E0502030303020204" pitchFamily="34" charset="0"/>
              </a:rPr>
              <a:t>Questions to </a:t>
            </a:r>
            <a:r>
              <a:rPr lang="en-US" altLang="en-US" sz="2600" dirty="0" smtClean="0">
                <a:solidFill>
                  <a:srgbClr val="000000"/>
                </a:solidFill>
                <a:latin typeface="Candara" panose="020E0502030303020204" pitchFamily="34" charset="0"/>
              </a:rPr>
              <a:t>consider and discuss </a:t>
            </a:r>
            <a:r>
              <a:rPr lang="en-US" altLang="en-US" sz="2600" dirty="0">
                <a:solidFill>
                  <a:srgbClr val="000000"/>
                </a:solidFill>
                <a:latin typeface="Candara" panose="020E0502030303020204" pitchFamily="34" charset="0"/>
              </a:rPr>
              <a:t>after reading each of the </a:t>
            </a:r>
            <a:r>
              <a:rPr lang="en-US" altLang="en-US" sz="2600" dirty="0" smtClean="0">
                <a:solidFill>
                  <a:srgbClr val="000000"/>
                </a:solidFill>
                <a:latin typeface="Candara" panose="020E0502030303020204" pitchFamily="34" charset="0"/>
              </a:rPr>
              <a:t>following Scripture passages:</a:t>
            </a:r>
            <a:endParaRPr lang="en-US" altLang="en-US" sz="2600" dirty="0">
              <a:solidFill>
                <a:srgbClr val="000000"/>
              </a:solidFill>
              <a:latin typeface="Candara" panose="020E0502030303020204" pitchFamily="34" charset="0"/>
            </a:endParaRPr>
          </a:p>
          <a:p>
            <a:pPr eaLnBrk="1" hangingPunct="1">
              <a:buClrTx/>
              <a:buSzPct val="80000"/>
              <a:buFontTx/>
              <a:buNone/>
            </a:pPr>
            <a:endParaRPr lang="en-US" altLang="en-US" sz="2800" dirty="0">
              <a:solidFill>
                <a:srgbClr val="000000"/>
              </a:solidFill>
              <a:latin typeface="Candara" panose="020E0502030303020204" pitchFamily="34" charset="0"/>
            </a:endParaRPr>
          </a:p>
          <a:p>
            <a:pPr eaLnBrk="1" hangingPunct="1">
              <a:spcBef>
                <a:spcPts val="288"/>
              </a:spcBef>
              <a:spcAft>
                <a:spcPts val="288"/>
              </a:spcAft>
              <a:buSzPct val="80000"/>
              <a:buFont typeface="Times New Roman" panose="02020603050405020304" pitchFamily="18" charset="0"/>
              <a:buAutoNum type="circleNumDbPlain"/>
            </a:pPr>
            <a:r>
              <a:rPr lang="en-US" altLang="en-US" sz="2400" dirty="0">
                <a:solidFill>
                  <a:srgbClr val="000000"/>
                </a:solidFill>
                <a:latin typeface="Candara" panose="020E0502030303020204" pitchFamily="34" charset="0"/>
              </a:rPr>
              <a:t>What does the passage teach us about </a:t>
            </a:r>
            <a:r>
              <a:rPr lang="en-US" altLang="en-US" sz="2400" b="1" i="1" dirty="0">
                <a:solidFill>
                  <a:srgbClr val="000000"/>
                </a:solidFill>
                <a:latin typeface="Candara" panose="020E0502030303020204" pitchFamily="34" charset="0"/>
              </a:rPr>
              <a:t>how people come to know and follow Jesus</a:t>
            </a:r>
          </a:p>
          <a:p>
            <a:pPr eaLnBrk="1" hangingPunct="1">
              <a:spcBef>
                <a:spcPts val="288"/>
              </a:spcBef>
              <a:spcAft>
                <a:spcPts val="288"/>
              </a:spcAft>
              <a:buSzPct val="80000"/>
              <a:buFont typeface="Times New Roman" panose="02020603050405020304" pitchFamily="18" charset="0"/>
              <a:buAutoNum type="circleNumDbPlain"/>
            </a:pPr>
            <a:r>
              <a:rPr lang="en-US" altLang="en-US" sz="2400" dirty="0">
                <a:solidFill>
                  <a:srgbClr val="000000"/>
                </a:solidFill>
                <a:latin typeface="Candara" panose="020E0502030303020204" pitchFamily="34" charset="0"/>
              </a:rPr>
              <a:t>Which, if any, of the previous </a:t>
            </a:r>
            <a:r>
              <a:rPr lang="en-US" altLang="en-US" sz="2400" b="1" i="1" dirty="0">
                <a:solidFill>
                  <a:srgbClr val="000000"/>
                </a:solidFill>
                <a:latin typeface="Candara" panose="020E0502030303020204" pitchFamily="34" charset="0"/>
              </a:rPr>
              <a:t>models</a:t>
            </a:r>
            <a:r>
              <a:rPr lang="en-US" altLang="en-US" sz="2400" dirty="0">
                <a:solidFill>
                  <a:srgbClr val="000000"/>
                </a:solidFill>
                <a:latin typeface="Candara" panose="020E0502030303020204" pitchFamily="34" charset="0"/>
              </a:rPr>
              <a:t> are represented in the following passages</a:t>
            </a:r>
            <a:r>
              <a:rPr lang="en-US" altLang="en-US" sz="2400" dirty="0" smtClean="0">
                <a:solidFill>
                  <a:srgbClr val="000000"/>
                </a:solidFill>
                <a:latin typeface="Candara" panose="020E0502030303020204" pitchFamily="34" charset="0"/>
              </a:rPr>
              <a:t>?</a:t>
            </a:r>
            <a:endParaRPr lang="en-US" altLang="en-US" sz="2400" dirty="0">
              <a:solidFill>
                <a:srgbClr val="000000"/>
              </a:solidFill>
              <a:latin typeface="Candara" panose="020E0502030303020204" pitchFamily="34" charset="0"/>
            </a:endParaRPr>
          </a:p>
          <a:p>
            <a:pPr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Jesus and the Samaritan woman: </a:t>
            </a:r>
            <a:r>
              <a:rPr lang="en-US" altLang="en-US" sz="2000" dirty="0" smtClean="0">
                <a:solidFill>
                  <a:srgbClr val="000000"/>
                </a:solidFill>
                <a:latin typeface="Candara" panose="020E0502030303020204" pitchFamily="34" charset="0"/>
              </a:rPr>
              <a:t>John 4:7-30</a:t>
            </a:r>
            <a:endParaRPr lang="en-US" altLang="en-US" dirty="0">
              <a:solidFill>
                <a:schemeClr val="tx2"/>
              </a:solidFill>
            </a:endParaRPr>
          </a:p>
          <a:p>
            <a:pPr marL="115888" indent="-115888"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Jesus and the man blind from birth: </a:t>
            </a:r>
            <a:r>
              <a:rPr lang="en-US" altLang="en-US" dirty="0">
                <a:solidFill>
                  <a:schemeClr val="tx2"/>
                </a:solidFill>
              </a:rPr>
              <a:t>John 9 1-11 / 24-38</a:t>
            </a:r>
            <a:endParaRPr lang="en-US" altLang="en-US" dirty="0">
              <a:solidFill>
                <a:schemeClr val="tx2"/>
              </a:solidFill>
              <a:hlinkClick r:id="rId3"/>
            </a:endParaRPr>
          </a:p>
          <a:p>
            <a:pPr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Jesus’ prayer for those who will follow him:  John. 17:20-23</a:t>
            </a:r>
          </a:p>
          <a:p>
            <a:pPr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Paul in Athens:  Acts 17: 22-23 </a:t>
            </a:r>
          </a:p>
          <a:p>
            <a:pPr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Peter &amp; Cornelius:  Acts 10:1-48	</a:t>
            </a:r>
          </a:p>
          <a:p>
            <a:pPr eaLnBrk="1" hangingPunct="1">
              <a:lnSpc>
                <a:spcPct val="150000"/>
              </a:lnSpc>
              <a:buSzPct val="80000"/>
              <a:buFont typeface="Arial" panose="020B0604020202020204" pitchFamily="34" charset="0"/>
              <a:buChar char="•"/>
            </a:pPr>
            <a:r>
              <a:rPr lang="en-US" altLang="en-US" sz="2000" dirty="0">
                <a:solidFill>
                  <a:srgbClr val="000000"/>
                </a:solidFill>
                <a:latin typeface="Candara" panose="020E0502030303020204" pitchFamily="34" charset="0"/>
              </a:rPr>
              <a:t>I Peter 3:15 (NIV)</a:t>
            </a:r>
          </a:p>
          <a:p>
            <a:pPr eaLnBrk="1" hangingPunct="1">
              <a:lnSpc>
                <a:spcPct val="150000"/>
              </a:lnSpc>
              <a:buSzPct val="80000"/>
              <a:buFont typeface="Arial" panose="020B0604020202020204" pitchFamily="34" charset="0"/>
              <a:buNone/>
            </a:pPr>
            <a:endParaRPr lang="en-US" altLang="en-US" dirty="0">
              <a:solidFill>
                <a:srgbClr val="000000"/>
              </a:solidFill>
              <a:latin typeface="Candara" panose="020E0502030303020204" pitchFamily="34" charset="0"/>
            </a:endParaRPr>
          </a:p>
          <a:p>
            <a:pPr eaLnBrk="1" hangingPunct="1">
              <a:lnSpc>
                <a:spcPct val="150000"/>
              </a:lnSpc>
              <a:buSzPct val="80000"/>
              <a:buFont typeface="Arial" panose="020B0604020202020204" pitchFamily="34" charset="0"/>
              <a:buNone/>
            </a:pPr>
            <a:endParaRPr lang="en-US" altLang="en-US" dirty="0">
              <a:solidFill>
                <a:srgbClr val="000000"/>
              </a:solidFill>
              <a:latin typeface="Candara" panose="020E0502030303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8AA8492E-E88A-4FC4-A27F-B71D2F55A055}"/>
              </a:ext>
            </a:extLst>
          </p:cNvPr>
          <p:cNvSpPr>
            <a:spLocks noChangeArrowheads="1"/>
          </p:cNvSpPr>
          <p:nvPr/>
        </p:nvSpPr>
        <p:spPr bwMode="auto">
          <a:xfrm>
            <a:off x="914400" y="1066800"/>
            <a:ext cx="7086600" cy="437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ctr" eaLnBrk="1" hangingPunct="1">
              <a:buClrTx/>
              <a:buSzPct val="80000"/>
              <a:buFontTx/>
              <a:buNone/>
            </a:pPr>
            <a:r>
              <a:rPr lang="en-US" altLang="en-US" sz="3200">
                <a:solidFill>
                  <a:srgbClr val="000000"/>
                </a:solidFill>
                <a:latin typeface="Candara" panose="020E0502030303020204" pitchFamily="34" charset="0"/>
              </a:rPr>
              <a:t>The Primary Role of the Holy Spirit </a:t>
            </a:r>
          </a:p>
          <a:p>
            <a:pPr eaLnBrk="1" hangingPunct="1">
              <a:buClrTx/>
              <a:buSzPct val="80000"/>
              <a:buFontTx/>
              <a:buNone/>
            </a:pPr>
            <a:endParaRPr lang="en-US" altLang="en-US" b="1">
              <a:solidFill>
                <a:srgbClr val="000000"/>
              </a:solidFill>
              <a:latin typeface="Candara" panose="020E0502030303020204" pitchFamily="34" charset="0"/>
            </a:endParaRPr>
          </a:p>
          <a:p>
            <a:pPr eaLnBrk="1" hangingPunct="1">
              <a:lnSpc>
                <a:spcPct val="150000"/>
              </a:lnSpc>
              <a:buClrTx/>
              <a:buSzPct val="80000"/>
              <a:buFontTx/>
              <a:buNone/>
            </a:pPr>
            <a:r>
              <a:rPr lang="en-US" altLang="en-US">
                <a:solidFill>
                  <a:srgbClr val="000000"/>
                </a:solidFill>
                <a:latin typeface="Candara" panose="020E0502030303020204" pitchFamily="34" charset="0"/>
              </a:rPr>
              <a:t>“The Holy Spirit is always and everywhere the first and primary Witness. We are partners and collaborators with the Holy Spirit….[Our] first tasks…are learning to listen to God and collaborate with the Holy Spirit.” </a:t>
            </a:r>
          </a:p>
          <a:p>
            <a:pPr eaLnBrk="1" hangingPunct="1">
              <a:lnSpc>
                <a:spcPct val="150000"/>
              </a:lnSpc>
              <a:buClrTx/>
              <a:buSzPct val="80000"/>
              <a:buFontTx/>
              <a:buNone/>
            </a:pPr>
            <a:r>
              <a:rPr lang="en-US" altLang="en-US">
                <a:solidFill>
                  <a:srgbClr val="000000"/>
                </a:solidFill>
                <a:latin typeface="Candara" panose="020E0502030303020204" pitchFamily="34" charset="0"/>
              </a:rPr>
              <a:t>(p. 34 in </a:t>
            </a:r>
            <a:r>
              <a:rPr lang="en-US" altLang="en-US" i="1">
                <a:solidFill>
                  <a:srgbClr val="000000"/>
                </a:solidFill>
                <a:latin typeface="Candara" panose="020E0502030303020204" pitchFamily="34" charset="0"/>
              </a:rPr>
              <a:t>Re-Imagining Evangelism, </a:t>
            </a:r>
            <a:r>
              <a:rPr lang="en-US" altLang="en-US">
                <a:solidFill>
                  <a:srgbClr val="000000"/>
                </a:solidFill>
                <a:latin typeface="Candara" panose="020E0502030303020204" pitchFamily="34" charset="0"/>
              </a:rPr>
              <a:t>by Rick Richardson) </a:t>
            </a:r>
          </a:p>
          <a:p>
            <a:pPr eaLnBrk="1" hangingPunct="1">
              <a:lnSpc>
                <a:spcPct val="150000"/>
              </a:lnSpc>
              <a:buClrTx/>
              <a:buSzPct val="80000"/>
              <a:buFontTx/>
              <a:buNone/>
            </a:pPr>
            <a:endParaRPr lang="en-US" altLang="en-US">
              <a:solidFill>
                <a:srgbClr val="000000"/>
              </a:solidFill>
              <a:latin typeface="Candara" panose="020E0502030303020204" pitchFamily="34" charset="0"/>
            </a:endParaRPr>
          </a:p>
          <a:p>
            <a:pPr eaLnBrk="1" hangingPunct="1">
              <a:lnSpc>
                <a:spcPct val="150000"/>
              </a:lnSpc>
              <a:buClrTx/>
              <a:buSzPct val="80000"/>
              <a:buFontTx/>
              <a:buNone/>
            </a:pPr>
            <a:r>
              <a:rPr lang="en-US" altLang="en-US" b="1" i="1">
                <a:solidFill>
                  <a:srgbClr val="000000"/>
                </a:solidFill>
                <a:latin typeface="Candara" panose="020E0502030303020204" pitchFamily="34" charset="0"/>
              </a:rPr>
              <a:t>Acts 1:8</a:t>
            </a:r>
          </a:p>
          <a:p>
            <a:pPr eaLnBrk="1" hangingPunct="1">
              <a:lnSpc>
                <a:spcPct val="150000"/>
              </a:lnSpc>
              <a:buClrTx/>
              <a:buSzPct val="80000"/>
              <a:buFontTx/>
              <a:buNone/>
            </a:pPr>
            <a:r>
              <a:rPr lang="en-US" altLang="en-US" sz="1400">
                <a:solidFill>
                  <a:srgbClr val="000000"/>
                </a:solidFill>
              </a:rPr>
              <a:t>“. . . </a:t>
            </a:r>
            <a:r>
              <a:rPr lang="en-US" altLang="en-US" sz="1400" b="1" i="1" u="sng">
                <a:solidFill>
                  <a:srgbClr val="000000"/>
                </a:solidFill>
              </a:rPr>
              <a:t>you will receive power </a:t>
            </a:r>
            <a:r>
              <a:rPr lang="en-US" altLang="en-US" sz="1400" i="1">
                <a:solidFill>
                  <a:srgbClr val="000000"/>
                </a:solidFill>
              </a:rPr>
              <a:t>when the Holy Spirit has come upon you; and </a:t>
            </a:r>
            <a:r>
              <a:rPr lang="en-US" altLang="en-US" sz="1400" b="1" i="1" u="sng">
                <a:solidFill>
                  <a:srgbClr val="000000"/>
                </a:solidFill>
              </a:rPr>
              <a:t>you will be my witnesses</a:t>
            </a:r>
            <a:r>
              <a:rPr lang="en-US" altLang="en-US" sz="1400" b="1" i="1">
                <a:solidFill>
                  <a:srgbClr val="000000"/>
                </a:solidFill>
              </a:rPr>
              <a:t> </a:t>
            </a:r>
            <a:r>
              <a:rPr lang="en-US" altLang="en-US" sz="1400" i="1">
                <a:solidFill>
                  <a:srgbClr val="000000"/>
                </a:solidFill>
              </a:rPr>
              <a:t>in Jerusalem, in all Judea and Samaria, and to the ends of the earth.”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8193">
                                            <p:txEl>
                                              <p:pRg st="0" end="0"/>
                                            </p:txEl>
                                          </p:spTgt>
                                        </p:tgtEl>
                                        <p:attrNameLst>
                                          <p:attrName>style.visibility</p:attrName>
                                        </p:attrNameLst>
                                      </p:cBhvr>
                                      <p:to>
                                        <p:strVal val="visible"/>
                                      </p:to>
                                    </p:set>
                                    <p:anim calcmode="lin" valueType="num">
                                      <p:cBhvr>
                                        <p:cTn id="7" dur="500" fill="hold"/>
                                        <p:tgtEl>
                                          <p:spTgt spid="8193">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8193">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8193">
                                            <p:txEl>
                                              <p:pRg st="2" end="2"/>
                                            </p:txEl>
                                          </p:spTgt>
                                        </p:tgtEl>
                                        <p:attrNameLst>
                                          <p:attrName>style.visibility</p:attrName>
                                        </p:attrNameLst>
                                      </p:cBhvr>
                                      <p:to>
                                        <p:strVal val="visible"/>
                                      </p:to>
                                    </p:set>
                                    <p:anim calcmode="lin" valueType="num">
                                      <p:cBhvr>
                                        <p:cTn id="13" dur="500" fill="hold"/>
                                        <p:tgtEl>
                                          <p:spTgt spid="8193">
                                            <p:txEl>
                                              <p:pRg st="2" end="2"/>
                                            </p:txEl>
                                          </p:spTgt>
                                        </p:tgtEl>
                                        <p:attrNameLst>
                                          <p:attrName>ppt_x</p:attrName>
                                        </p:attrNameLst>
                                      </p:cBhvr>
                                      <p:tavLst>
                                        <p:tav tm="100000">
                                          <p:val>
                                            <p:strVal val="#ppt_x"/>
                                          </p:val>
                                        </p:tav>
                                        <p:tav>
                                          <p:val>
                                            <p:strVal val="#ppt_x"/>
                                          </p:val>
                                        </p:tav>
                                      </p:tavLst>
                                    </p:anim>
                                    <p:anim calcmode="lin" valueType="num">
                                      <p:cBhvr>
                                        <p:cTn id="14" dur="500" fill="hold"/>
                                        <p:tgtEl>
                                          <p:spTgt spid="8193">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8193">
                                            <p:txEl>
                                              <p:pRg st="3" end="3"/>
                                            </p:txEl>
                                          </p:spTgt>
                                        </p:tgtEl>
                                        <p:attrNameLst>
                                          <p:attrName>style.visibility</p:attrName>
                                        </p:attrNameLst>
                                      </p:cBhvr>
                                      <p:to>
                                        <p:strVal val="visible"/>
                                      </p:to>
                                    </p:set>
                                    <p:anim calcmode="lin" valueType="num">
                                      <p:cBhvr>
                                        <p:cTn id="19" dur="500" fill="hold"/>
                                        <p:tgtEl>
                                          <p:spTgt spid="8193">
                                            <p:txEl>
                                              <p:pRg st="3" end="3"/>
                                            </p:txEl>
                                          </p:spTgt>
                                        </p:tgtEl>
                                        <p:attrNameLst>
                                          <p:attrName>ppt_x</p:attrName>
                                        </p:attrNameLst>
                                      </p:cBhvr>
                                      <p:tavLst>
                                        <p:tav tm="100000">
                                          <p:val>
                                            <p:strVal val="#ppt_x"/>
                                          </p:val>
                                        </p:tav>
                                        <p:tav>
                                          <p:val>
                                            <p:strVal val="#ppt_x"/>
                                          </p:val>
                                        </p:tav>
                                      </p:tavLst>
                                    </p:anim>
                                    <p:anim calcmode="lin" valueType="num">
                                      <p:cBhvr>
                                        <p:cTn id="20" dur="500" fill="hold"/>
                                        <p:tgtEl>
                                          <p:spTgt spid="8193">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8193">
                                            <p:txEl>
                                              <p:pRg st="5" end="5"/>
                                            </p:txEl>
                                          </p:spTgt>
                                        </p:tgtEl>
                                        <p:attrNameLst>
                                          <p:attrName>style.visibility</p:attrName>
                                        </p:attrNameLst>
                                      </p:cBhvr>
                                      <p:to>
                                        <p:strVal val="visible"/>
                                      </p:to>
                                    </p:set>
                                    <p:anim calcmode="lin" valueType="num">
                                      <p:cBhvr>
                                        <p:cTn id="25" dur="500" fill="hold"/>
                                        <p:tgtEl>
                                          <p:spTgt spid="8193">
                                            <p:txEl>
                                              <p:pRg st="5" end="5"/>
                                            </p:txEl>
                                          </p:spTgt>
                                        </p:tgtEl>
                                        <p:attrNameLst>
                                          <p:attrName>ppt_x</p:attrName>
                                        </p:attrNameLst>
                                      </p:cBhvr>
                                      <p:tavLst>
                                        <p:tav tm="100000">
                                          <p:val>
                                            <p:strVal val="#ppt_x"/>
                                          </p:val>
                                        </p:tav>
                                        <p:tav>
                                          <p:val>
                                            <p:strVal val="#ppt_x"/>
                                          </p:val>
                                        </p:tav>
                                      </p:tavLst>
                                    </p:anim>
                                    <p:anim calcmode="lin" valueType="num">
                                      <p:cBhvr>
                                        <p:cTn id="26" dur="500" fill="hold"/>
                                        <p:tgtEl>
                                          <p:spTgt spid="8193">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8193">
                                            <p:txEl>
                                              <p:pRg st="6" end="6"/>
                                            </p:txEl>
                                          </p:spTgt>
                                        </p:tgtEl>
                                        <p:attrNameLst>
                                          <p:attrName>style.visibility</p:attrName>
                                        </p:attrNameLst>
                                      </p:cBhvr>
                                      <p:to>
                                        <p:strVal val="visible"/>
                                      </p:to>
                                    </p:set>
                                    <p:anim calcmode="lin" valueType="num">
                                      <p:cBhvr>
                                        <p:cTn id="31" dur="500" fill="hold"/>
                                        <p:tgtEl>
                                          <p:spTgt spid="8193">
                                            <p:txEl>
                                              <p:pRg st="6" end="6"/>
                                            </p:txEl>
                                          </p:spTgt>
                                        </p:tgtEl>
                                        <p:attrNameLst>
                                          <p:attrName>ppt_x</p:attrName>
                                        </p:attrNameLst>
                                      </p:cBhvr>
                                      <p:tavLst>
                                        <p:tav tm="100000">
                                          <p:val>
                                            <p:strVal val="#ppt_x"/>
                                          </p:val>
                                        </p:tav>
                                        <p:tav>
                                          <p:val>
                                            <p:strVal val="#ppt_x"/>
                                          </p:val>
                                        </p:tav>
                                      </p:tavLst>
                                    </p:anim>
                                    <p:anim calcmode="lin" valueType="num">
                                      <p:cBhvr>
                                        <p:cTn id="32" dur="500" fill="hold"/>
                                        <p:tgtEl>
                                          <p:spTgt spid="8193">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D7DBA9B-1FB8-4D60-B074-E7538C78849C}"/>
              </a:ext>
            </a:extLst>
          </p:cNvPr>
          <p:cNvSpPr>
            <a:spLocks noChangeArrowheads="1"/>
          </p:cNvSpPr>
          <p:nvPr/>
        </p:nvSpPr>
        <p:spPr bwMode="auto">
          <a:xfrm>
            <a:off x="1371600" y="1371600"/>
            <a:ext cx="6477000" cy="393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ＭＳ Ｐゴシック" panose="020B0600070205080204" pitchFamily="34" charset="-128"/>
              </a:defRPr>
            </a:lvl9pPr>
          </a:lstStyle>
          <a:p>
            <a:pPr algn="ctr" eaLnBrk="1" hangingPunct="1">
              <a:buClrTx/>
              <a:buSzPct val="80000"/>
              <a:buFontTx/>
              <a:buNone/>
            </a:pPr>
            <a:r>
              <a:rPr lang="en-US" altLang="en-US" sz="3200" dirty="0">
                <a:solidFill>
                  <a:srgbClr val="000000"/>
                </a:solidFill>
                <a:latin typeface="Candara" panose="020E0502030303020204" pitchFamily="34" charset="0"/>
              </a:rPr>
              <a:t>Prayer &amp; Witnessing</a:t>
            </a:r>
          </a:p>
          <a:p>
            <a:pPr algn="ctr" eaLnBrk="1" hangingPunct="1">
              <a:buClrTx/>
              <a:buSzPct val="80000"/>
              <a:buFontTx/>
              <a:buNone/>
            </a:pPr>
            <a:endParaRPr lang="en-US" altLang="en-US" sz="2000" dirty="0">
              <a:solidFill>
                <a:srgbClr val="000000"/>
              </a:solidFill>
              <a:latin typeface="Californian FB" panose="0207040306080B030204" pitchFamily="18" charset="0"/>
            </a:endParaRPr>
          </a:p>
          <a:p>
            <a:pPr eaLnBrk="1" hangingPunct="1">
              <a:buSzPct val="80000"/>
              <a:buFont typeface="Wingdings" panose="05000000000000000000" pitchFamily="2" charset="2"/>
              <a:buChar char=""/>
            </a:pPr>
            <a:r>
              <a:rPr lang="en-US" altLang="en-US" sz="2000" dirty="0">
                <a:solidFill>
                  <a:srgbClr val="000000"/>
                </a:solidFill>
                <a:latin typeface="Californian FB" panose="0207040306080B030204" pitchFamily="18" charset="0"/>
              </a:rPr>
              <a:t>Pray for </a:t>
            </a:r>
            <a:r>
              <a:rPr lang="en-US" altLang="en-US" sz="2000" u="sng" dirty="0">
                <a:solidFill>
                  <a:srgbClr val="000000"/>
                </a:solidFill>
                <a:latin typeface="Californian FB" panose="0207040306080B030204" pitchFamily="18" charset="0"/>
              </a:rPr>
              <a:t>opportunities to have spiritual conversations</a:t>
            </a:r>
            <a:r>
              <a:rPr lang="en-US" altLang="en-US" sz="2000" dirty="0">
                <a:solidFill>
                  <a:srgbClr val="000000"/>
                </a:solidFill>
                <a:latin typeface="Californian FB" panose="0207040306080B030204" pitchFamily="18" charset="0"/>
              </a:rPr>
              <a:t>.</a:t>
            </a:r>
          </a:p>
          <a:p>
            <a:pPr eaLnBrk="1" hangingPunct="1">
              <a:buClrTx/>
              <a:buSzPct val="80000"/>
              <a:buFontTx/>
              <a:buNone/>
            </a:pPr>
            <a:endParaRPr lang="en-US" altLang="en-US" sz="2000" dirty="0">
              <a:solidFill>
                <a:srgbClr val="000000"/>
              </a:solidFill>
              <a:latin typeface="Californian FB" panose="0207040306080B030204" pitchFamily="18" charset="0"/>
            </a:endParaRPr>
          </a:p>
          <a:p>
            <a:pPr eaLnBrk="1" hangingPunct="1">
              <a:buSzPct val="80000"/>
              <a:buFont typeface="Wingdings" panose="05000000000000000000" pitchFamily="2" charset="2"/>
              <a:buChar char=""/>
            </a:pPr>
            <a:r>
              <a:rPr lang="en-US" altLang="en-US" sz="2000" dirty="0">
                <a:solidFill>
                  <a:srgbClr val="000000"/>
                </a:solidFill>
                <a:latin typeface="Californian FB" panose="0207040306080B030204" pitchFamily="18" charset="0"/>
              </a:rPr>
              <a:t>Pay attention to </a:t>
            </a:r>
            <a:r>
              <a:rPr lang="en-US" altLang="en-US" sz="2000" u="sng" dirty="0">
                <a:solidFill>
                  <a:srgbClr val="000000"/>
                </a:solidFill>
                <a:latin typeface="Californian FB" panose="0207040306080B030204" pitchFamily="18" charset="0"/>
              </a:rPr>
              <a:t>Holy Spirit promptings/</a:t>
            </a:r>
            <a:r>
              <a:rPr lang="en-US" altLang="en-US" sz="2000" u="sng" dirty="0" err="1">
                <a:solidFill>
                  <a:srgbClr val="000000"/>
                </a:solidFill>
                <a:latin typeface="Californian FB" panose="0207040306080B030204" pitchFamily="18" charset="0"/>
              </a:rPr>
              <a:t>nudgings</a:t>
            </a:r>
            <a:r>
              <a:rPr lang="en-US" altLang="en-US" sz="2000" dirty="0">
                <a:solidFill>
                  <a:srgbClr val="000000"/>
                </a:solidFill>
                <a:latin typeface="Californian FB" panose="0207040306080B030204" pitchFamily="18" charset="0"/>
              </a:rPr>
              <a:t>. </a:t>
            </a:r>
          </a:p>
          <a:p>
            <a:pPr eaLnBrk="1" hangingPunct="1">
              <a:buSzPct val="80000"/>
              <a:buFont typeface="Wingdings" panose="05000000000000000000" pitchFamily="2" charset="2"/>
              <a:buNone/>
            </a:pPr>
            <a:endParaRPr lang="en-US" altLang="en-US" sz="2000" dirty="0">
              <a:solidFill>
                <a:srgbClr val="000000"/>
              </a:solidFill>
              <a:latin typeface="Californian FB" panose="0207040306080B030204" pitchFamily="18" charset="0"/>
            </a:endParaRPr>
          </a:p>
          <a:p>
            <a:pPr eaLnBrk="1" hangingPunct="1">
              <a:buSzPct val="80000"/>
              <a:buFont typeface="Wingdings" panose="05000000000000000000" pitchFamily="2" charset="2"/>
              <a:buChar char=""/>
            </a:pPr>
            <a:r>
              <a:rPr lang="en-US" altLang="en-US" sz="2000" dirty="0">
                <a:solidFill>
                  <a:srgbClr val="000000"/>
                </a:solidFill>
                <a:latin typeface="Californian FB" panose="0207040306080B030204" pitchFamily="18" charset="0"/>
              </a:rPr>
              <a:t>Ask and depend on the </a:t>
            </a:r>
            <a:r>
              <a:rPr lang="en-US" altLang="en-US" sz="2000" u="sng" dirty="0">
                <a:solidFill>
                  <a:srgbClr val="000000"/>
                </a:solidFill>
                <a:latin typeface="Californian FB" panose="0207040306080B030204" pitchFamily="18" charset="0"/>
              </a:rPr>
              <a:t>Holy Spirit to speak through you </a:t>
            </a:r>
            <a:r>
              <a:rPr lang="en-US" altLang="en-US" sz="2000" dirty="0">
                <a:solidFill>
                  <a:srgbClr val="000000"/>
                </a:solidFill>
                <a:latin typeface="Californian FB" panose="0207040306080B030204" pitchFamily="18" charset="0"/>
              </a:rPr>
              <a:t>and </a:t>
            </a:r>
            <a:r>
              <a:rPr lang="en-US" altLang="en-US" sz="2000" u="sng" dirty="0">
                <a:solidFill>
                  <a:srgbClr val="000000"/>
                </a:solidFill>
                <a:latin typeface="Californian FB" panose="0207040306080B030204" pitchFamily="18" charset="0"/>
              </a:rPr>
              <a:t>to the heart of the person </a:t>
            </a:r>
            <a:r>
              <a:rPr lang="en-US" altLang="en-US" sz="2000" dirty="0">
                <a:solidFill>
                  <a:srgbClr val="000000"/>
                </a:solidFill>
                <a:latin typeface="Californian FB" panose="0207040306080B030204" pitchFamily="18" charset="0"/>
              </a:rPr>
              <a:t>with whom you are having a conversation.</a:t>
            </a:r>
          </a:p>
          <a:p>
            <a:pPr eaLnBrk="1" hangingPunct="1">
              <a:buSzPct val="80000"/>
              <a:buFont typeface="Wingdings" panose="05000000000000000000" pitchFamily="2" charset="2"/>
              <a:buNone/>
            </a:pPr>
            <a:endParaRPr lang="en-US" altLang="en-US" sz="2000" dirty="0">
              <a:solidFill>
                <a:srgbClr val="000000"/>
              </a:solidFill>
              <a:latin typeface="Californian FB" panose="0207040306080B030204" pitchFamily="18" charset="0"/>
            </a:endParaRPr>
          </a:p>
          <a:p>
            <a:pPr eaLnBrk="1" hangingPunct="1">
              <a:buSzPct val="80000"/>
              <a:buFont typeface="Wingdings" panose="05000000000000000000" pitchFamily="2" charset="2"/>
              <a:buChar char=""/>
            </a:pPr>
            <a:r>
              <a:rPr lang="en-US" altLang="en-US" sz="2000" dirty="0">
                <a:solidFill>
                  <a:srgbClr val="000000"/>
                </a:solidFill>
                <a:latin typeface="Californian FB" panose="0207040306080B030204" pitchFamily="18" charset="0"/>
              </a:rPr>
              <a:t>Pray for those with whom you have had “</a:t>
            </a:r>
            <a:r>
              <a:rPr lang="en-US" altLang="en-US" sz="2000" u="sng" dirty="0">
                <a:solidFill>
                  <a:srgbClr val="000000"/>
                </a:solidFill>
                <a:latin typeface="Californian FB" panose="0207040306080B030204" pitchFamily="18" charset="0"/>
              </a:rPr>
              <a:t>spiritual conversations</a:t>
            </a:r>
            <a:r>
              <a:rPr lang="en-US" altLang="en-US" sz="2000" dirty="0">
                <a:solidFill>
                  <a:srgbClr val="000000"/>
                </a:solidFill>
                <a:latin typeface="Californian FB" panose="0207040306080B030204" pitchFamily="18"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9217">
                                            <p:txEl>
                                              <p:pRg st="0" end="0"/>
                                            </p:txEl>
                                          </p:spTgt>
                                        </p:tgtEl>
                                        <p:attrNameLst>
                                          <p:attrName>style.visibility</p:attrName>
                                        </p:attrNameLst>
                                      </p:cBhvr>
                                      <p:to>
                                        <p:strVal val="visible"/>
                                      </p:to>
                                    </p:set>
                                    <p:anim calcmode="lin" valueType="num">
                                      <p:cBhvr>
                                        <p:cTn id="7" dur="500" fill="hold"/>
                                        <p:tgtEl>
                                          <p:spTgt spid="921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9217">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9217">
                                            <p:txEl>
                                              <p:pRg st="2" end="2"/>
                                            </p:txEl>
                                          </p:spTgt>
                                        </p:tgtEl>
                                        <p:attrNameLst>
                                          <p:attrName>style.visibility</p:attrName>
                                        </p:attrNameLst>
                                      </p:cBhvr>
                                      <p:to>
                                        <p:strVal val="visible"/>
                                      </p:to>
                                    </p:set>
                                    <p:anim calcmode="lin" valueType="num">
                                      <p:cBhvr>
                                        <p:cTn id="13" dur="500" fill="hold"/>
                                        <p:tgtEl>
                                          <p:spTgt spid="9217">
                                            <p:txEl>
                                              <p:pRg st="2" end="2"/>
                                            </p:txEl>
                                          </p:spTgt>
                                        </p:tgtEl>
                                        <p:attrNameLst>
                                          <p:attrName>ppt_x</p:attrName>
                                        </p:attrNameLst>
                                      </p:cBhvr>
                                      <p:tavLst>
                                        <p:tav tm="100000">
                                          <p:val>
                                            <p:strVal val="#ppt_x"/>
                                          </p:val>
                                        </p:tav>
                                        <p:tav>
                                          <p:val>
                                            <p:strVal val="#ppt_x"/>
                                          </p:val>
                                        </p:tav>
                                      </p:tavLst>
                                    </p:anim>
                                    <p:anim calcmode="lin" valueType="num">
                                      <p:cBhvr>
                                        <p:cTn id="14" dur="500" fill="hold"/>
                                        <p:tgtEl>
                                          <p:spTgt spid="921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9217">
                                            <p:txEl>
                                              <p:pRg st="4" end="4"/>
                                            </p:txEl>
                                          </p:spTgt>
                                        </p:tgtEl>
                                        <p:attrNameLst>
                                          <p:attrName>style.visibility</p:attrName>
                                        </p:attrNameLst>
                                      </p:cBhvr>
                                      <p:to>
                                        <p:strVal val="visible"/>
                                      </p:to>
                                    </p:set>
                                    <p:anim calcmode="lin" valueType="num">
                                      <p:cBhvr>
                                        <p:cTn id="19" dur="500" fill="hold"/>
                                        <p:tgtEl>
                                          <p:spTgt spid="9217">
                                            <p:txEl>
                                              <p:pRg st="4" end="4"/>
                                            </p:txEl>
                                          </p:spTgt>
                                        </p:tgtEl>
                                        <p:attrNameLst>
                                          <p:attrName>ppt_x</p:attrName>
                                        </p:attrNameLst>
                                      </p:cBhvr>
                                      <p:tavLst>
                                        <p:tav tm="100000">
                                          <p:val>
                                            <p:strVal val="#ppt_x"/>
                                          </p:val>
                                        </p:tav>
                                        <p:tav>
                                          <p:val>
                                            <p:strVal val="#ppt_x"/>
                                          </p:val>
                                        </p:tav>
                                      </p:tavLst>
                                    </p:anim>
                                    <p:anim calcmode="lin" valueType="num">
                                      <p:cBhvr>
                                        <p:cTn id="20" dur="500" fill="hold"/>
                                        <p:tgtEl>
                                          <p:spTgt spid="9217">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9217">
                                            <p:txEl>
                                              <p:pRg st="6" end="6"/>
                                            </p:txEl>
                                          </p:spTgt>
                                        </p:tgtEl>
                                        <p:attrNameLst>
                                          <p:attrName>style.visibility</p:attrName>
                                        </p:attrNameLst>
                                      </p:cBhvr>
                                      <p:to>
                                        <p:strVal val="visible"/>
                                      </p:to>
                                    </p:set>
                                    <p:anim calcmode="lin" valueType="num">
                                      <p:cBhvr>
                                        <p:cTn id="25" dur="500" fill="hold"/>
                                        <p:tgtEl>
                                          <p:spTgt spid="9217">
                                            <p:txEl>
                                              <p:pRg st="6" end="6"/>
                                            </p:txEl>
                                          </p:spTgt>
                                        </p:tgtEl>
                                        <p:attrNameLst>
                                          <p:attrName>ppt_x</p:attrName>
                                        </p:attrNameLst>
                                      </p:cBhvr>
                                      <p:tavLst>
                                        <p:tav tm="100000">
                                          <p:val>
                                            <p:strVal val="#ppt_x"/>
                                          </p:val>
                                        </p:tav>
                                        <p:tav>
                                          <p:val>
                                            <p:strVal val="#ppt_x"/>
                                          </p:val>
                                        </p:tav>
                                      </p:tavLst>
                                    </p:anim>
                                    <p:anim calcmode="lin" valueType="num">
                                      <p:cBhvr>
                                        <p:cTn id="26" dur="500" fill="hold"/>
                                        <p:tgtEl>
                                          <p:spTgt spid="9217">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9217">
                                            <p:txEl>
                                              <p:pRg st="8" end="8"/>
                                            </p:txEl>
                                          </p:spTgt>
                                        </p:tgtEl>
                                        <p:attrNameLst>
                                          <p:attrName>style.visibility</p:attrName>
                                        </p:attrNameLst>
                                      </p:cBhvr>
                                      <p:to>
                                        <p:strVal val="visible"/>
                                      </p:to>
                                    </p:set>
                                    <p:anim calcmode="lin" valueType="num">
                                      <p:cBhvr>
                                        <p:cTn id="31" dur="500" fill="hold"/>
                                        <p:tgtEl>
                                          <p:spTgt spid="9217">
                                            <p:txEl>
                                              <p:pRg st="8" end="8"/>
                                            </p:txEl>
                                          </p:spTgt>
                                        </p:tgtEl>
                                        <p:attrNameLst>
                                          <p:attrName>ppt_x</p:attrName>
                                        </p:attrNameLst>
                                      </p:cBhvr>
                                      <p:tavLst>
                                        <p:tav tm="100000">
                                          <p:val>
                                            <p:strVal val="#ppt_x"/>
                                          </p:val>
                                        </p:tav>
                                        <p:tav>
                                          <p:val>
                                            <p:strVal val="#ppt_x"/>
                                          </p:val>
                                        </p:tav>
                                      </p:tavLst>
                                    </p:anim>
                                    <p:anim calcmode="lin" valueType="num">
                                      <p:cBhvr>
                                        <p:cTn id="32" dur="500" fill="hold"/>
                                        <p:tgtEl>
                                          <p:spTgt spid="9217">
                                            <p:txEl>
                                              <p:pRg st="8" end="8"/>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ndara"/>
        <a:ea typeface="Candara"/>
        <a:cs typeface="Candara"/>
      </a:majorFont>
      <a:minorFont>
        <a:latin typeface="Candara"/>
        <a:ea typeface="Candara"/>
        <a:cs typeface="Candar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6259</TotalTime>
  <Words>738</Words>
  <Application>Microsoft Office PowerPoint</Application>
  <PresentationFormat>On-screen Show (4:3)</PresentationFormat>
  <Paragraphs>98</Paragraphs>
  <Slides>6</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ＭＳ Ｐゴシック</vt:lpstr>
      <vt:lpstr>Arial</vt:lpstr>
      <vt:lpstr>Calibri</vt:lpstr>
      <vt:lpstr>Californian FB</vt:lpstr>
      <vt:lpstr>Candara</vt:lpstr>
      <vt:lpstr>Century Gothic</vt:lpstr>
      <vt:lpstr>Times New Roman</vt:lpstr>
      <vt:lpstr>Wingdings</vt:lpstr>
      <vt:lpstr>Wingdings 3</vt:lpstr>
      <vt:lpstr>Office Theme</vt:lpstr>
      <vt:lpstr>Slice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Biblical Perspective &amp; Approach to Evangelism/Witnessing</dc:title>
  <dc:creator>Jack Kooyman</dc:creator>
  <cp:lastModifiedBy>Jack Kooyman</cp:lastModifiedBy>
  <cp:revision>78</cp:revision>
  <cp:lastPrinted>2018-05-03T16:12:07Z</cp:lastPrinted>
  <dcterms:created xsi:type="dcterms:W3CDTF">2011-06-09T13:05:03Z</dcterms:created>
  <dcterms:modified xsi:type="dcterms:W3CDTF">2019-02-20T15:06:18Z</dcterms:modified>
</cp:coreProperties>
</file>