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3" r:id="rId6"/>
    <p:sldId id="260" r:id="rId7"/>
    <p:sldId id="261" r:id="rId8"/>
    <p:sldId id="264" r:id="rId9"/>
    <p:sldId id="265"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4"/>
    <p:restoredTop sz="94695"/>
  </p:normalViewPr>
  <p:slideViewPr>
    <p:cSldViewPr snapToGrid="0" snapToObjects="1">
      <p:cViewPr varScale="1">
        <p:scale>
          <a:sx n="50" d="100"/>
          <a:sy n="50" d="100"/>
        </p:scale>
        <p:origin x="48"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9BCF8-4DCB-8B48-BE0F-792A4ED7C462}" type="datetimeFigureOut">
              <a:rPr lang="en-US" smtClean="0"/>
              <a:t>8/28/2020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04EC-DCCB-214B-A9BF-E8F364117F9F}" type="slidenum">
              <a:rPr lang="en-US" smtClean="0"/>
              <a:t>‹#›</a:t>
            </a:fld>
            <a:endParaRPr lang="en-US"/>
          </a:p>
        </p:txBody>
      </p:sp>
    </p:spTree>
    <p:extLst>
      <p:ext uri="{BB962C8B-B14F-4D97-AF65-F5344CB8AC3E}">
        <p14:creationId xmlns:p14="http://schemas.microsoft.com/office/powerpoint/2010/main" val="2794344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004EC-DCCB-214B-A9BF-E8F364117F9F}" type="slidenum">
              <a:rPr lang="en-US" smtClean="0"/>
              <a:t>10</a:t>
            </a:fld>
            <a:endParaRPr lang="en-US"/>
          </a:p>
        </p:txBody>
      </p:sp>
    </p:spTree>
    <p:extLst>
      <p:ext uri="{BB962C8B-B14F-4D97-AF65-F5344CB8AC3E}">
        <p14:creationId xmlns:p14="http://schemas.microsoft.com/office/powerpoint/2010/main" val="2830156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29B78-47B4-784E-AB04-2C776CC027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C866A0-9EFB-4846-8E6F-B896AFA636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9A2212-8B10-E24F-98E4-F44D049CB136}"/>
              </a:ext>
            </a:extLst>
          </p:cNvPr>
          <p:cNvSpPr>
            <a:spLocks noGrp="1"/>
          </p:cNvSpPr>
          <p:nvPr>
            <p:ph type="dt" sz="half" idx="10"/>
          </p:nvPr>
        </p:nvSpPr>
        <p:spPr/>
        <p:txBody>
          <a:bodyPr/>
          <a:lstStyle/>
          <a:p>
            <a:fld id="{783855D0-F55B-C44D-BB68-81E53911B45A}" type="datetimeFigureOut">
              <a:rPr lang="en-US" smtClean="0"/>
              <a:t>8/28/2020</a:t>
            </a:fld>
            <a:endParaRPr lang="en-US"/>
          </a:p>
        </p:txBody>
      </p:sp>
      <p:sp>
        <p:nvSpPr>
          <p:cNvPr id="5" name="Footer Placeholder 4">
            <a:extLst>
              <a:ext uri="{FF2B5EF4-FFF2-40B4-BE49-F238E27FC236}">
                <a16:creationId xmlns:a16="http://schemas.microsoft.com/office/drawing/2014/main" id="{0FEB7D3A-1183-8641-B2C9-86D968C42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0E3D8-F6A8-8E42-A99B-BF8544B77266}"/>
              </a:ext>
            </a:extLst>
          </p:cNvPr>
          <p:cNvSpPr>
            <a:spLocks noGrp="1"/>
          </p:cNvSpPr>
          <p:nvPr>
            <p:ph type="sldNum" sz="quarter" idx="12"/>
          </p:nvPr>
        </p:nvSpPr>
        <p:spPr/>
        <p:txBody>
          <a:bodyPr/>
          <a:lstStyle/>
          <a:p>
            <a:fld id="{AF488D43-173B-F34B-813F-A4F69217E02D}" type="slidenum">
              <a:rPr lang="en-US" smtClean="0"/>
              <a:t>‹#›</a:t>
            </a:fld>
            <a:endParaRPr lang="en-US"/>
          </a:p>
        </p:txBody>
      </p:sp>
    </p:spTree>
    <p:extLst>
      <p:ext uri="{BB962C8B-B14F-4D97-AF65-F5344CB8AC3E}">
        <p14:creationId xmlns:p14="http://schemas.microsoft.com/office/powerpoint/2010/main" val="1259536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A12BB-AA0D-4147-8B83-24ED624E3E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B91230-3128-DE46-B3CD-A1E2F0B215A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1A2C1-0C4B-0B43-91C1-744FB78388DA}"/>
              </a:ext>
            </a:extLst>
          </p:cNvPr>
          <p:cNvSpPr>
            <a:spLocks noGrp="1"/>
          </p:cNvSpPr>
          <p:nvPr>
            <p:ph type="dt" sz="half" idx="10"/>
          </p:nvPr>
        </p:nvSpPr>
        <p:spPr/>
        <p:txBody>
          <a:bodyPr/>
          <a:lstStyle/>
          <a:p>
            <a:fld id="{783855D0-F55B-C44D-BB68-81E53911B45A}" type="datetimeFigureOut">
              <a:rPr lang="en-US" smtClean="0"/>
              <a:t>8/28/2020</a:t>
            </a:fld>
            <a:endParaRPr lang="en-US"/>
          </a:p>
        </p:txBody>
      </p:sp>
      <p:sp>
        <p:nvSpPr>
          <p:cNvPr id="5" name="Footer Placeholder 4">
            <a:extLst>
              <a:ext uri="{FF2B5EF4-FFF2-40B4-BE49-F238E27FC236}">
                <a16:creationId xmlns:a16="http://schemas.microsoft.com/office/drawing/2014/main" id="{6D0B3405-D447-974D-8E82-7186E0CF2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99992-6C4B-B94C-8437-C015AD7B6197}"/>
              </a:ext>
            </a:extLst>
          </p:cNvPr>
          <p:cNvSpPr>
            <a:spLocks noGrp="1"/>
          </p:cNvSpPr>
          <p:nvPr>
            <p:ph type="sldNum" sz="quarter" idx="12"/>
          </p:nvPr>
        </p:nvSpPr>
        <p:spPr/>
        <p:txBody>
          <a:bodyPr/>
          <a:lstStyle/>
          <a:p>
            <a:fld id="{AF488D43-173B-F34B-813F-A4F69217E02D}" type="slidenum">
              <a:rPr lang="en-US" smtClean="0"/>
              <a:t>‹#›</a:t>
            </a:fld>
            <a:endParaRPr lang="en-US"/>
          </a:p>
        </p:txBody>
      </p:sp>
    </p:spTree>
    <p:extLst>
      <p:ext uri="{BB962C8B-B14F-4D97-AF65-F5344CB8AC3E}">
        <p14:creationId xmlns:p14="http://schemas.microsoft.com/office/powerpoint/2010/main" val="169569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BAD24F-19B8-FC4B-8172-89415D8F7E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79A8A6-490B-4143-A131-73FDA543A2B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89FB17-FC92-5042-8E47-9DC20C478600}"/>
              </a:ext>
            </a:extLst>
          </p:cNvPr>
          <p:cNvSpPr>
            <a:spLocks noGrp="1"/>
          </p:cNvSpPr>
          <p:nvPr>
            <p:ph type="dt" sz="half" idx="10"/>
          </p:nvPr>
        </p:nvSpPr>
        <p:spPr/>
        <p:txBody>
          <a:bodyPr/>
          <a:lstStyle/>
          <a:p>
            <a:fld id="{783855D0-F55B-C44D-BB68-81E53911B45A}" type="datetimeFigureOut">
              <a:rPr lang="en-US" smtClean="0"/>
              <a:t>8/28/2020</a:t>
            </a:fld>
            <a:endParaRPr lang="en-US"/>
          </a:p>
        </p:txBody>
      </p:sp>
      <p:sp>
        <p:nvSpPr>
          <p:cNvPr id="5" name="Footer Placeholder 4">
            <a:extLst>
              <a:ext uri="{FF2B5EF4-FFF2-40B4-BE49-F238E27FC236}">
                <a16:creationId xmlns:a16="http://schemas.microsoft.com/office/drawing/2014/main" id="{3E5B3905-FE21-3D44-ADDB-B2367A60E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E2386A-AA49-684B-9B2E-B36128F9291A}"/>
              </a:ext>
            </a:extLst>
          </p:cNvPr>
          <p:cNvSpPr>
            <a:spLocks noGrp="1"/>
          </p:cNvSpPr>
          <p:nvPr>
            <p:ph type="sldNum" sz="quarter" idx="12"/>
          </p:nvPr>
        </p:nvSpPr>
        <p:spPr/>
        <p:txBody>
          <a:bodyPr/>
          <a:lstStyle/>
          <a:p>
            <a:fld id="{AF488D43-173B-F34B-813F-A4F69217E02D}" type="slidenum">
              <a:rPr lang="en-US" smtClean="0"/>
              <a:t>‹#›</a:t>
            </a:fld>
            <a:endParaRPr lang="en-US"/>
          </a:p>
        </p:txBody>
      </p:sp>
    </p:spTree>
    <p:extLst>
      <p:ext uri="{BB962C8B-B14F-4D97-AF65-F5344CB8AC3E}">
        <p14:creationId xmlns:p14="http://schemas.microsoft.com/office/powerpoint/2010/main" val="652942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34C6D-FDC3-C548-9A1E-DDA1CCB8FD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BB3EF8-E21E-E94E-BD3C-A1485D1061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51C94A-C9F9-BC48-B100-8FEC2FCFB248}"/>
              </a:ext>
            </a:extLst>
          </p:cNvPr>
          <p:cNvSpPr>
            <a:spLocks noGrp="1"/>
          </p:cNvSpPr>
          <p:nvPr>
            <p:ph type="dt" sz="half" idx="10"/>
          </p:nvPr>
        </p:nvSpPr>
        <p:spPr/>
        <p:txBody>
          <a:bodyPr/>
          <a:lstStyle/>
          <a:p>
            <a:fld id="{783855D0-F55B-C44D-BB68-81E53911B45A}" type="datetimeFigureOut">
              <a:rPr lang="en-US" smtClean="0"/>
              <a:t>8/28/2020</a:t>
            </a:fld>
            <a:endParaRPr lang="en-US"/>
          </a:p>
        </p:txBody>
      </p:sp>
      <p:sp>
        <p:nvSpPr>
          <p:cNvPr id="5" name="Footer Placeholder 4">
            <a:extLst>
              <a:ext uri="{FF2B5EF4-FFF2-40B4-BE49-F238E27FC236}">
                <a16:creationId xmlns:a16="http://schemas.microsoft.com/office/drawing/2014/main" id="{12D9679F-7B52-E540-9CCF-2916C27C4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8284-3E50-6344-B91E-869D48146BDA}"/>
              </a:ext>
            </a:extLst>
          </p:cNvPr>
          <p:cNvSpPr>
            <a:spLocks noGrp="1"/>
          </p:cNvSpPr>
          <p:nvPr>
            <p:ph type="sldNum" sz="quarter" idx="12"/>
          </p:nvPr>
        </p:nvSpPr>
        <p:spPr/>
        <p:txBody>
          <a:bodyPr/>
          <a:lstStyle/>
          <a:p>
            <a:fld id="{AF488D43-173B-F34B-813F-A4F69217E02D}" type="slidenum">
              <a:rPr lang="en-US" smtClean="0"/>
              <a:t>‹#›</a:t>
            </a:fld>
            <a:endParaRPr lang="en-US"/>
          </a:p>
        </p:txBody>
      </p:sp>
    </p:spTree>
    <p:extLst>
      <p:ext uri="{BB962C8B-B14F-4D97-AF65-F5344CB8AC3E}">
        <p14:creationId xmlns:p14="http://schemas.microsoft.com/office/powerpoint/2010/main" val="33200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EE26-324D-0A48-B2A2-1598E86A7B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40BFB2-B2A4-FE49-AD66-D4A47701B8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3E3071-8A6F-8247-ACD4-D6913B3F7363}"/>
              </a:ext>
            </a:extLst>
          </p:cNvPr>
          <p:cNvSpPr>
            <a:spLocks noGrp="1"/>
          </p:cNvSpPr>
          <p:nvPr>
            <p:ph type="dt" sz="half" idx="10"/>
          </p:nvPr>
        </p:nvSpPr>
        <p:spPr/>
        <p:txBody>
          <a:bodyPr/>
          <a:lstStyle/>
          <a:p>
            <a:fld id="{783855D0-F55B-C44D-BB68-81E53911B45A}" type="datetimeFigureOut">
              <a:rPr lang="en-US" smtClean="0"/>
              <a:t>8/28/2020</a:t>
            </a:fld>
            <a:endParaRPr lang="en-US"/>
          </a:p>
        </p:txBody>
      </p:sp>
      <p:sp>
        <p:nvSpPr>
          <p:cNvPr id="5" name="Footer Placeholder 4">
            <a:extLst>
              <a:ext uri="{FF2B5EF4-FFF2-40B4-BE49-F238E27FC236}">
                <a16:creationId xmlns:a16="http://schemas.microsoft.com/office/drawing/2014/main" id="{7E1F7D43-D6C8-F140-AB0C-1911B53AE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1FB590-7B86-1740-A14B-8906E1EC1984}"/>
              </a:ext>
            </a:extLst>
          </p:cNvPr>
          <p:cNvSpPr>
            <a:spLocks noGrp="1"/>
          </p:cNvSpPr>
          <p:nvPr>
            <p:ph type="sldNum" sz="quarter" idx="12"/>
          </p:nvPr>
        </p:nvSpPr>
        <p:spPr/>
        <p:txBody>
          <a:bodyPr/>
          <a:lstStyle/>
          <a:p>
            <a:fld id="{AF488D43-173B-F34B-813F-A4F69217E02D}" type="slidenum">
              <a:rPr lang="en-US" smtClean="0"/>
              <a:t>‹#›</a:t>
            </a:fld>
            <a:endParaRPr lang="en-US"/>
          </a:p>
        </p:txBody>
      </p:sp>
    </p:spTree>
    <p:extLst>
      <p:ext uri="{BB962C8B-B14F-4D97-AF65-F5344CB8AC3E}">
        <p14:creationId xmlns:p14="http://schemas.microsoft.com/office/powerpoint/2010/main" val="3573112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6E252-A29D-134D-A2CE-9C5AAD3181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C7C70E-D94D-3B4C-952B-360BFBEE584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EAD033-5762-A64C-AC50-A4D8F466163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F82E6F-A7B7-9B4D-B2A2-2EF95EE57006}"/>
              </a:ext>
            </a:extLst>
          </p:cNvPr>
          <p:cNvSpPr>
            <a:spLocks noGrp="1"/>
          </p:cNvSpPr>
          <p:nvPr>
            <p:ph type="dt" sz="half" idx="10"/>
          </p:nvPr>
        </p:nvSpPr>
        <p:spPr/>
        <p:txBody>
          <a:bodyPr/>
          <a:lstStyle/>
          <a:p>
            <a:fld id="{783855D0-F55B-C44D-BB68-81E53911B45A}" type="datetimeFigureOut">
              <a:rPr lang="en-US" smtClean="0"/>
              <a:t>8/28/2020</a:t>
            </a:fld>
            <a:endParaRPr lang="en-US"/>
          </a:p>
        </p:txBody>
      </p:sp>
      <p:sp>
        <p:nvSpPr>
          <p:cNvPr id="6" name="Footer Placeholder 5">
            <a:extLst>
              <a:ext uri="{FF2B5EF4-FFF2-40B4-BE49-F238E27FC236}">
                <a16:creationId xmlns:a16="http://schemas.microsoft.com/office/drawing/2014/main" id="{2DCA015F-1FB0-574F-9031-96921D0919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8E9A22-88A0-194A-88FA-C619DAC878A1}"/>
              </a:ext>
            </a:extLst>
          </p:cNvPr>
          <p:cNvSpPr>
            <a:spLocks noGrp="1"/>
          </p:cNvSpPr>
          <p:nvPr>
            <p:ph type="sldNum" sz="quarter" idx="12"/>
          </p:nvPr>
        </p:nvSpPr>
        <p:spPr/>
        <p:txBody>
          <a:bodyPr/>
          <a:lstStyle/>
          <a:p>
            <a:fld id="{AF488D43-173B-F34B-813F-A4F69217E02D}" type="slidenum">
              <a:rPr lang="en-US" smtClean="0"/>
              <a:t>‹#›</a:t>
            </a:fld>
            <a:endParaRPr lang="en-US"/>
          </a:p>
        </p:txBody>
      </p:sp>
    </p:spTree>
    <p:extLst>
      <p:ext uri="{BB962C8B-B14F-4D97-AF65-F5344CB8AC3E}">
        <p14:creationId xmlns:p14="http://schemas.microsoft.com/office/powerpoint/2010/main" val="1433461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38A6-A157-1546-A56B-A0CAAB7251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64A60E-E04B-954B-83A9-55C892042B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EE710CE-479F-AC4A-BECD-D96A2148057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7D756E-8D4D-E34F-BAEA-CD8E6B6D57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0D498D8-E74A-6A4B-99FC-86393961CAB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BCD978-1E74-BE4B-AF40-3BB9D4DE67D3}"/>
              </a:ext>
            </a:extLst>
          </p:cNvPr>
          <p:cNvSpPr>
            <a:spLocks noGrp="1"/>
          </p:cNvSpPr>
          <p:nvPr>
            <p:ph type="dt" sz="half" idx="10"/>
          </p:nvPr>
        </p:nvSpPr>
        <p:spPr/>
        <p:txBody>
          <a:bodyPr/>
          <a:lstStyle/>
          <a:p>
            <a:fld id="{783855D0-F55B-C44D-BB68-81E53911B45A}" type="datetimeFigureOut">
              <a:rPr lang="en-US" smtClean="0"/>
              <a:t>8/28/2020</a:t>
            </a:fld>
            <a:endParaRPr lang="en-US"/>
          </a:p>
        </p:txBody>
      </p:sp>
      <p:sp>
        <p:nvSpPr>
          <p:cNvPr id="8" name="Footer Placeholder 7">
            <a:extLst>
              <a:ext uri="{FF2B5EF4-FFF2-40B4-BE49-F238E27FC236}">
                <a16:creationId xmlns:a16="http://schemas.microsoft.com/office/drawing/2014/main" id="{F9BF5661-2863-664C-96F0-F363D68804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9DC9B7-59F8-6248-8AC2-3D390341B986}"/>
              </a:ext>
            </a:extLst>
          </p:cNvPr>
          <p:cNvSpPr>
            <a:spLocks noGrp="1"/>
          </p:cNvSpPr>
          <p:nvPr>
            <p:ph type="sldNum" sz="quarter" idx="12"/>
          </p:nvPr>
        </p:nvSpPr>
        <p:spPr/>
        <p:txBody>
          <a:bodyPr/>
          <a:lstStyle/>
          <a:p>
            <a:fld id="{AF488D43-173B-F34B-813F-A4F69217E02D}" type="slidenum">
              <a:rPr lang="en-US" smtClean="0"/>
              <a:t>‹#›</a:t>
            </a:fld>
            <a:endParaRPr lang="en-US"/>
          </a:p>
        </p:txBody>
      </p:sp>
    </p:spTree>
    <p:extLst>
      <p:ext uri="{BB962C8B-B14F-4D97-AF65-F5344CB8AC3E}">
        <p14:creationId xmlns:p14="http://schemas.microsoft.com/office/powerpoint/2010/main" val="2324994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3BF0F-7AF1-CD40-8649-7142CD4287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8FCDED-48A0-0A4E-92FC-15E869F89A99}"/>
              </a:ext>
            </a:extLst>
          </p:cNvPr>
          <p:cNvSpPr>
            <a:spLocks noGrp="1"/>
          </p:cNvSpPr>
          <p:nvPr>
            <p:ph type="dt" sz="half" idx="10"/>
          </p:nvPr>
        </p:nvSpPr>
        <p:spPr/>
        <p:txBody>
          <a:bodyPr/>
          <a:lstStyle/>
          <a:p>
            <a:fld id="{783855D0-F55B-C44D-BB68-81E53911B45A}" type="datetimeFigureOut">
              <a:rPr lang="en-US" smtClean="0"/>
              <a:t>8/28/2020</a:t>
            </a:fld>
            <a:endParaRPr lang="en-US"/>
          </a:p>
        </p:txBody>
      </p:sp>
      <p:sp>
        <p:nvSpPr>
          <p:cNvPr id="4" name="Footer Placeholder 3">
            <a:extLst>
              <a:ext uri="{FF2B5EF4-FFF2-40B4-BE49-F238E27FC236}">
                <a16:creationId xmlns:a16="http://schemas.microsoft.com/office/drawing/2014/main" id="{78B15C8D-FCB2-6A47-8FBE-D14B2A2DDC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2B5AFA-B18F-9C44-9498-765ACAAD9058}"/>
              </a:ext>
            </a:extLst>
          </p:cNvPr>
          <p:cNvSpPr>
            <a:spLocks noGrp="1"/>
          </p:cNvSpPr>
          <p:nvPr>
            <p:ph type="sldNum" sz="quarter" idx="12"/>
          </p:nvPr>
        </p:nvSpPr>
        <p:spPr/>
        <p:txBody>
          <a:bodyPr/>
          <a:lstStyle/>
          <a:p>
            <a:fld id="{AF488D43-173B-F34B-813F-A4F69217E02D}" type="slidenum">
              <a:rPr lang="en-US" smtClean="0"/>
              <a:t>‹#›</a:t>
            </a:fld>
            <a:endParaRPr lang="en-US"/>
          </a:p>
        </p:txBody>
      </p:sp>
    </p:spTree>
    <p:extLst>
      <p:ext uri="{BB962C8B-B14F-4D97-AF65-F5344CB8AC3E}">
        <p14:creationId xmlns:p14="http://schemas.microsoft.com/office/powerpoint/2010/main" val="423418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F89ED7-6204-7E4D-A72B-418BB651DD03}"/>
              </a:ext>
            </a:extLst>
          </p:cNvPr>
          <p:cNvSpPr>
            <a:spLocks noGrp="1"/>
          </p:cNvSpPr>
          <p:nvPr>
            <p:ph type="dt" sz="half" idx="10"/>
          </p:nvPr>
        </p:nvSpPr>
        <p:spPr/>
        <p:txBody>
          <a:bodyPr/>
          <a:lstStyle/>
          <a:p>
            <a:fld id="{783855D0-F55B-C44D-BB68-81E53911B45A}" type="datetimeFigureOut">
              <a:rPr lang="en-US" smtClean="0"/>
              <a:t>8/28/2020</a:t>
            </a:fld>
            <a:endParaRPr lang="en-US"/>
          </a:p>
        </p:txBody>
      </p:sp>
      <p:sp>
        <p:nvSpPr>
          <p:cNvPr id="3" name="Footer Placeholder 2">
            <a:extLst>
              <a:ext uri="{FF2B5EF4-FFF2-40B4-BE49-F238E27FC236}">
                <a16:creationId xmlns:a16="http://schemas.microsoft.com/office/drawing/2014/main" id="{F7627F85-1625-9442-B90B-9208215E88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973286-51EB-8F4A-A108-2BA4807ACE3C}"/>
              </a:ext>
            </a:extLst>
          </p:cNvPr>
          <p:cNvSpPr>
            <a:spLocks noGrp="1"/>
          </p:cNvSpPr>
          <p:nvPr>
            <p:ph type="sldNum" sz="quarter" idx="12"/>
          </p:nvPr>
        </p:nvSpPr>
        <p:spPr/>
        <p:txBody>
          <a:bodyPr/>
          <a:lstStyle/>
          <a:p>
            <a:fld id="{AF488D43-173B-F34B-813F-A4F69217E02D}" type="slidenum">
              <a:rPr lang="en-US" smtClean="0"/>
              <a:t>‹#›</a:t>
            </a:fld>
            <a:endParaRPr lang="en-US"/>
          </a:p>
        </p:txBody>
      </p:sp>
    </p:spTree>
    <p:extLst>
      <p:ext uri="{BB962C8B-B14F-4D97-AF65-F5344CB8AC3E}">
        <p14:creationId xmlns:p14="http://schemas.microsoft.com/office/powerpoint/2010/main" val="12427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E9EF4-1222-E94B-852A-B06BF16B67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603C98-8DF4-A943-8EFB-05D4CDBA7E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7B5384-A2A3-A94D-9B84-DED482253C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1272DB-5899-7B4B-B2E7-B6365082D49A}"/>
              </a:ext>
            </a:extLst>
          </p:cNvPr>
          <p:cNvSpPr>
            <a:spLocks noGrp="1"/>
          </p:cNvSpPr>
          <p:nvPr>
            <p:ph type="dt" sz="half" idx="10"/>
          </p:nvPr>
        </p:nvSpPr>
        <p:spPr/>
        <p:txBody>
          <a:bodyPr/>
          <a:lstStyle/>
          <a:p>
            <a:fld id="{783855D0-F55B-C44D-BB68-81E53911B45A}" type="datetimeFigureOut">
              <a:rPr lang="en-US" smtClean="0"/>
              <a:t>8/28/2020</a:t>
            </a:fld>
            <a:endParaRPr lang="en-US"/>
          </a:p>
        </p:txBody>
      </p:sp>
      <p:sp>
        <p:nvSpPr>
          <p:cNvPr id="6" name="Footer Placeholder 5">
            <a:extLst>
              <a:ext uri="{FF2B5EF4-FFF2-40B4-BE49-F238E27FC236}">
                <a16:creationId xmlns:a16="http://schemas.microsoft.com/office/drawing/2014/main" id="{04CE08F5-EB6F-A94F-97C0-30C06F53DE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EEA1F0-14CB-E14B-9280-51CF434FACAB}"/>
              </a:ext>
            </a:extLst>
          </p:cNvPr>
          <p:cNvSpPr>
            <a:spLocks noGrp="1"/>
          </p:cNvSpPr>
          <p:nvPr>
            <p:ph type="sldNum" sz="quarter" idx="12"/>
          </p:nvPr>
        </p:nvSpPr>
        <p:spPr/>
        <p:txBody>
          <a:bodyPr/>
          <a:lstStyle/>
          <a:p>
            <a:fld id="{AF488D43-173B-F34B-813F-A4F69217E02D}" type="slidenum">
              <a:rPr lang="en-US" smtClean="0"/>
              <a:t>‹#›</a:t>
            </a:fld>
            <a:endParaRPr lang="en-US"/>
          </a:p>
        </p:txBody>
      </p:sp>
    </p:spTree>
    <p:extLst>
      <p:ext uri="{BB962C8B-B14F-4D97-AF65-F5344CB8AC3E}">
        <p14:creationId xmlns:p14="http://schemas.microsoft.com/office/powerpoint/2010/main" val="3517868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37383-F11F-484D-A59F-3899A2F76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F666CE-4439-5441-BB5E-E33A09921C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D2AF52-EC2E-4045-B43E-4B760C92E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CB11D0-D8D2-F146-ACD5-211E9B25893F}"/>
              </a:ext>
            </a:extLst>
          </p:cNvPr>
          <p:cNvSpPr>
            <a:spLocks noGrp="1"/>
          </p:cNvSpPr>
          <p:nvPr>
            <p:ph type="dt" sz="half" idx="10"/>
          </p:nvPr>
        </p:nvSpPr>
        <p:spPr/>
        <p:txBody>
          <a:bodyPr/>
          <a:lstStyle/>
          <a:p>
            <a:fld id="{783855D0-F55B-C44D-BB68-81E53911B45A}" type="datetimeFigureOut">
              <a:rPr lang="en-US" smtClean="0"/>
              <a:t>8/28/2020</a:t>
            </a:fld>
            <a:endParaRPr lang="en-US"/>
          </a:p>
        </p:txBody>
      </p:sp>
      <p:sp>
        <p:nvSpPr>
          <p:cNvPr id="6" name="Footer Placeholder 5">
            <a:extLst>
              <a:ext uri="{FF2B5EF4-FFF2-40B4-BE49-F238E27FC236}">
                <a16:creationId xmlns:a16="http://schemas.microsoft.com/office/drawing/2014/main" id="{57A415C0-36A6-2144-AB71-4DE813001F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D262F5-710C-5848-8A52-E2C327E45C18}"/>
              </a:ext>
            </a:extLst>
          </p:cNvPr>
          <p:cNvSpPr>
            <a:spLocks noGrp="1"/>
          </p:cNvSpPr>
          <p:nvPr>
            <p:ph type="sldNum" sz="quarter" idx="12"/>
          </p:nvPr>
        </p:nvSpPr>
        <p:spPr/>
        <p:txBody>
          <a:bodyPr/>
          <a:lstStyle/>
          <a:p>
            <a:fld id="{AF488D43-173B-F34B-813F-A4F69217E02D}" type="slidenum">
              <a:rPr lang="en-US" smtClean="0"/>
              <a:t>‹#›</a:t>
            </a:fld>
            <a:endParaRPr lang="en-US"/>
          </a:p>
        </p:txBody>
      </p:sp>
    </p:spTree>
    <p:extLst>
      <p:ext uri="{BB962C8B-B14F-4D97-AF65-F5344CB8AC3E}">
        <p14:creationId xmlns:p14="http://schemas.microsoft.com/office/powerpoint/2010/main" val="80505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8A2424-AEE7-2E49-874F-55C81FB123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07F563-F0CC-0040-9B22-AAEF60CE59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4571DE-C8D2-AB42-AB5C-144EA8B037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855D0-F55B-C44D-BB68-81E53911B45A}" type="datetimeFigureOut">
              <a:rPr lang="en-US" smtClean="0"/>
              <a:t>8/28/2020</a:t>
            </a:fld>
            <a:endParaRPr lang="en-US"/>
          </a:p>
        </p:txBody>
      </p:sp>
      <p:sp>
        <p:nvSpPr>
          <p:cNvPr id="5" name="Footer Placeholder 4">
            <a:extLst>
              <a:ext uri="{FF2B5EF4-FFF2-40B4-BE49-F238E27FC236}">
                <a16:creationId xmlns:a16="http://schemas.microsoft.com/office/drawing/2014/main" id="{AAB215D8-BC47-DE4D-B3EA-B6564EE419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65BA5C-F8C0-ED41-B728-3135BFB646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88D43-173B-F34B-813F-A4F69217E02D}" type="slidenum">
              <a:rPr lang="en-US" smtClean="0"/>
              <a:t>‹#›</a:t>
            </a:fld>
            <a:endParaRPr lang="en-US"/>
          </a:p>
        </p:txBody>
      </p:sp>
    </p:spTree>
    <p:extLst>
      <p:ext uri="{BB962C8B-B14F-4D97-AF65-F5344CB8AC3E}">
        <p14:creationId xmlns:p14="http://schemas.microsoft.com/office/powerpoint/2010/main" val="1696253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9BB55B-0BF1-CB49-BD49-C925434E5A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475" y="-66501"/>
            <a:ext cx="12403975" cy="6982691"/>
          </a:xfrm>
          <a:prstGeom prst="rect">
            <a:avLst/>
          </a:prstGeom>
        </p:spPr>
      </p:pic>
      <p:pic>
        <p:nvPicPr>
          <p:cNvPr id="2" name="Picture 1">
            <a:extLst>
              <a:ext uri="{FF2B5EF4-FFF2-40B4-BE49-F238E27FC236}">
                <a16:creationId xmlns:a16="http://schemas.microsoft.com/office/drawing/2014/main" id="{002E2D06-5AC0-5E4A-997F-AC13F33BFE22}"/>
              </a:ext>
            </a:extLst>
          </p:cNvPr>
          <p:cNvPicPr>
            <a:picLocks noChangeAspect="1"/>
          </p:cNvPicPr>
          <p:nvPr/>
        </p:nvPicPr>
        <p:blipFill>
          <a:blip r:embed="rId3"/>
          <a:stretch>
            <a:fillRect/>
          </a:stretch>
        </p:blipFill>
        <p:spPr>
          <a:xfrm>
            <a:off x="1069632" y="2022418"/>
            <a:ext cx="10007734" cy="2807186"/>
          </a:xfrm>
          <a:prstGeom prst="rect">
            <a:avLst/>
          </a:prstGeom>
        </p:spPr>
      </p:pic>
    </p:spTree>
    <p:extLst>
      <p:ext uri="{BB962C8B-B14F-4D97-AF65-F5344CB8AC3E}">
        <p14:creationId xmlns:p14="http://schemas.microsoft.com/office/powerpoint/2010/main" val="153985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9BB55B-0BF1-CB49-BD49-C925434E5A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475" y="-66501"/>
            <a:ext cx="12403975" cy="6982691"/>
          </a:xfrm>
          <a:prstGeom prst="rect">
            <a:avLst/>
          </a:prstGeom>
        </p:spPr>
      </p:pic>
      <p:pic>
        <p:nvPicPr>
          <p:cNvPr id="3" name="Picture 2">
            <a:extLst>
              <a:ext uri="{FF2B5EF4-FFF2-40B4-BE49-F238E27FC236}">
                <a16:creationId xmlns:a16="http://schemas.microsoft.com/office/drawing/2014/main" id="{7CE2E8C3-868C-9E45-97F3-2C3E364F4932}"/>
              </a:ext>
            </a:extLst>
          </p:cNvPr>
          <p:cNvPicPr>
            <a:picLocks noChangeAspect="1"/>
          </p:cNvPicPr>
          <p:nvPr/>
        </p:nvPicPr>
        <p:blipFill>
          <a:blip r:embed="rId4"/>
          <a:stretch>
            <a:fillRect/>
          </a:stretch>
        </p:blipFill>
        <p:spPr>
          <a:xfrm>
            <a:off x="3968092" y="737269"/>
            <a:ext cx="4220840" cy="4231803"/>
          </a:xfrm>
          <a:prstGeom prst="rect">
            <a:avLst/>
          </a:prstGeom>
        </p:spPr>
      </p:pic>
      <p:sp>
        <p:nvSpPr>
          <p:cNvPr id="2" name="TextBox 1">
            <a:extLst>
              <a:ext uri="{FF2B5EF4-FFF2-40B4-BE49-F238E27FC236}">
                <a16:creationId xmlns:a16="http://schemas.microsoft.com/office/drawing/2014/main" id="{9BC55F7E-7252-4549-B721-B319555B5919}"/>
              </a:ext>
            </a:extLst>
          </p:cNvPr>
          <p:cNvSpPr txBox="1"/>
          <p:nvPr/>
        </p:nvSpPr>
        <p:spPr>
          <a:xfrm>
            <a:off x="-116878" y="5486403"/>
            <a:ext cx="12395964" cy="707886"/>
          </a:xfrm>
          <a:prstGeom prst="rect">
            <a:avLst/>
          </a:prstGeom>
          <a:noFill/>
        </p:spPr>
        <p:txBody>
          <a:bodyPr wrap="square" rtlCol="0">
            <a:spAutoFit/>
          </a:bodyPr>
          <a:lstStyle/>
          <a:p>
            <a:pPr algn="ctr"/>
            <a:r>
              <a:rPr lang="en-US" sz="4000" b="1" dirty="0">
                <a:solidFill>
                  <a:schemeClr val="bg1"/>
                </a:solidFill>
                <a:latin typeface="Lato" panose="020F0502020204030203" pitchFamily="34" charset="0"/>
                <a:ea typeface="Lato" panose="020F0502020204030203" pitchFamily="34" charset="0"/>
                <a:cs typeface="Lato" panose="020F0502020204030203" pitchFamily="34" charset="0"/>
              </a:rPr>
              <a:t>To learn more visit </a:t>
            </a:r>
            <a:r>
              <a:rPr lang="en-US" sz="4000" b="1" dirty="0" err="1">
                <a:solidFill>
                  <a:schemeClr val="bg1"/>
                </a:solidFill>
                <a:latin typeface="Lato" panose="020F0502020204030203" pitchFamily="34" charset="0"/>
                <a:ea typeface="Lato" panose="020F0502020204030203" pitchFamily="34" charset="0"/>
                <a:cs typeface="Lato" panose="020F0502020204030203" pitchFamily="34" charset="0"/>
              </a:rPr>
              <a:t>crcna.org</a:t>
            </a:r>
            <a:endParaRPr lang="en-US" sz="40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46956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9BB55B-0BF1-CB49-BD49-C925434E5A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475" y="-66501"/>
            <a:ext cx="12403975" cy="6982691"/>
          </a:xfrm>
          <a:prstGeom prst="rect">
            <a:avLst/>
          </a:prstGeom>
        </p:spPr>
      </p:pic>
      <p:pic>
        <p:nvPicPr>
          <p:cNvPr id="2" name="Picture 1">
            <a:extLst>
              <a:ext uri="{FF2B5EF4-FFF2-40B4-BE49-F238E27FC236}">
                <a16:creationId xmlns:a16="http://schemas.microsoft.com/office/drawing/2014/main" id="{3BB720DB-1BA3-0645-A47A-B502C8E2A242}"/>
              </a:ext>
            </a:extLst>
          </p:cNvPr>
          <p:cNvPicPr>
            <a:picLocks noChangeAspect="1"/>
          </p:cNvPicPr>
          <p:nvPr/>
        </p:nvPicPr>
        <p:blipFill>
          <a:blip r:embed="rId3"/>
          <a:stretch>
            <a:fillRect/>
          </a:stretch>
        </p:blipFill>
        <p:spPr>
          <a:xfrm>
            <a:off x="2523897" y="1876716"/>
            <a:ext cx="7109229" cy="3096256"/>
          </a:xfrm>
          <a:prstGeom prst="rect">
            <a:avLst/>
          </a:prstGeom>
        </p:spPr>
      </p:pic>
    </p:spTree>
    <p:extLst>
      <p:ext uri="{BB962C8B-B14F-4D97-AF65-F5344CB8AC3E}">
        <p14:creationId xmlns:p14="http://schemas.microsoft.com/office/powerpoint/2010/main" val="3708084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9BB55B-0BF1-CB49-BD49-C925434E5A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475" y="-66501"/>
            <a:ext cx="12403975" cy="6982691"/>
          </a:xfrm>
          <a:prstGeom prst="rect">
            <a:avLst/>
          </a:prstGeom>
        </p:spPr>
      </p:pic>
      <p:pic>
        <p:nvPicPr>
          <p:cNvPr id="3" name="Picture 2">
            <a:extLst>
              <a:ext uri="{FF2B5EF4-FFF2-40B4-BE49-F238E27FC236}">
                <a16:creationId xmlns:a16="http://schemas.microsoft.com/office/drawing/2014/main" id="{7CE2E8C3-868C-9E45-97F3-2C3E364F4932}"/>
              </a:ext>
            </a:extLst>
          </p:cNvPr>
          <p:cNvPicPr>
            <a:picLocks noChangeAspect="1"/>
          </p:cNvPicPr>
          <p:nvPr/>
        </p:nvPicPr>
        <p:blipFill>
          <a:blip r:embed="rId3"/>
          <a:stretch>
            <a:fillRect/>
          </a:stretch>
        </p:blipFill>
        <p:spPr>
          <a:xfrm>
            <a:off x="3651250" y="977900"/>
            <a:ext cx="4889500" cy="4902200"/>
          </a:xfrm>
          <a:prstGeom prst="rect">
            <a:avLst/>
          </a:prstGeom>
        </p:spPr>
      </p:pic>
    </p:spTree>
    <p:extLst>
      <p:ext uri="{BB962C8B-B14F-4D97-AF65-F5344CB8AC3E}">
        <p14:creationId xmlns:p14="http://schemas.microsoft.com/office/powerpoint/2010/main" val="1813096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5BA9012-F2E5-F941-8EB1-34C181C696F4}"/>
              </a:ext>
            </a:extLst>
          </p:cNvPr>
          <p:cNvPicPr>
            <a:picLocks noChangeAspect="1"/>
          </p:cNvPicPr>
          <p:nvPr/>
        </p:nvPicPr>
        <p:blipFill>
          <a:blip r:embed="rId2"/>
          <a:stretch>
            <a:fillRect/>
          </a:stretch>
        </p:blipFill>
        <p:spPr>
          <a:xfrm>
            <a:off x="-204279" y="-1264599"/>
            <a:ext cx="12798007" cy="8529922"/>
          </a:xfrm>
          <a:prstGeom prst="rect">
            <a:avLst/>
          </a:prstGeom>
        </p:spPr>
      </p:pic>
      <p:pic>
        <p:nvPicPr>
          <p:cNvPr id="6" name="Picture 5">
            <a:extLst>
              <a:ext uri="{FF2B5EF4-FFF2-40B4-BE49-F238E27FC236}">
                <a16:creationId xmlns:a16="http://schemas.microsoft.com/office/drawing/2014/main" id="{8DC1C3B2-361A-A942-92C5-91354B19F4C9}"/>
              </a:ext>
            </a:extLst>
          </p:cNvPr>
          <p:cNvPicPr>
            <a:picLocks noChangeAspect="1"/>
          </p:cNvPicPr>
          <p:nvPr/>
        </p:nvPicPr>
        <p:blipFill rotWithShape="1">
          <a:blip r:embed="rId3" cstate="screen">
            <a:alphaModFix amt="85000"/>
            <a:extLst>
              <a:ext uri="{28A0092B-C50C-407E-A947-70E740481C1C}">
                <a14:useLocalDpi xmlns:a14="http://schemas.microsoft.com/office/drawing/2010/main"/>
              </a:ext>
            </a:extLst>
          </a:blip>
          <a:srcRect/>
          <a:stretch/>
        </p:blipFill>
        <p:spPr>
          <a:xfrm>
            <a:off x="-274266" y="-213757"/>
            <a:ext cx="12867994" cy="7362702"/>
          </a:xfrm>
          <a:prstGeom prst="rect">
            <a:avLst/>
          </a:prstGeom>
        </p:spPr>
      </p:pic>
      <p:sp>
        <p:nvSpPr>
          <p:cNvPr id="2" name="TextBox 1">
            <a:extLst>
              <a:ext uri="{FF2B5EF4-FFF2-40B4-BE49-F238E27FC236}">
                <a16:creationId xmlns:a16="http://schemas.microsoft.com/office/drawing/2014/main" id="{ABDFE825-7374-F94F-8FAD-2BFDBFAEE0E5}"/>
              </a:ext>
            </a:extLst>
          </p:cNvPr>
          <p:cNvSpPr txBox="1"/>
          <p:nvPr/>
        </p:nvSpPr>
        <p:spPr>
          <a:xfrm>
            <a:off x="831273" y="4854654"/>
            <a:ext cx="10656916" cy="1446550"/>
          </a:xfrm>
          <a:prstGeom prst="rect">
            <a:avLst/>
          </a:prstGeom>
          <a:noFill/>
        </p:spPr>
        <p:txBody>
          <a:bodyPr wrap="square" rtlCol="0">
            <a:spAutoFit/>
          </a:bodyPr>
          <a:lstStyle/>
          <a:p>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Equipping. Training. Supporting.</a:t>
            </a:r>
            <a:endParaRPr lang="en-US" sz="32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t>Ministry shares make it possible for every CRC congregation to have access to the tools they need to grow and thrive. Thank you!</a:t>
            </a:r>
          </a:p>
        </p:txBody>
      </p:sp>
      <p:sp>
        <p:nvSpPr>
          <p:cNvPr id="4" name="TextBox 3">
            <a:extLst>
              <a:ext uri="{FF2B5EF4-FFF2-40B4-BE49-F238E27FC236}">
                <a16:creationId xmlns:a16="http://schemas.microsoft.com/office/drawing/2014/main" id="{DD81A001-78E8-AE4C-92B7-D3A2CA6082AB}"/>
              </a:ext>
            </a:extLst>
          </p:cNvPr>
          <p:cNvSpPr txBox="1"/>
          <p:nvPr/>
        </p:nvSpPr>
        <p:spPr>
          <a:xfrm>
            <a:off x="498764" y="432262"/>
            <a:ext cx="11338560" cy="923330"/>
          </a:xfrm>
          <a:prstGeom prst="rect">
            <a:avLst/>
          </a:prstGeom>
          <a:noFill/>
        </p:spPr>
        <p:txBody>
          <a:bodyPr wrap="square" rtlCol="0">
            <a:spAutoFit/>
          </a:bodyPr>
          <a:lstStyle/>
          <a:p>
            <a:r>
              <a:rPr lang="en-US" sz="5400" b="1" dirty="0">
                <a:solidFill>
                  <a:schemeClr val="bg1"/>
                </a:solidFill>
                <a:latin typeface="Lato" panose="020F0502020204030203" pitchFamily="34" charset="0"/>
                <a:ea typeface="Lato" panose="020F0502020204030203" pitchFamily="34" charset="0"/>
                <a:cs typeface="Lato" panose="020F0502020204030203" pitchFamily="34" charset="0"/>
              </a:rPr>
              <a:t>RESOURCES</a:t>
            </a:r>
          </a:p>
        </p:txBody>
      </p:sp>
    </p:spTree>
    <p:extLst>
      <p:ext uri="{BB962C8B-B14F-4D97-AF65-F5344CB8AC3E}">
        <p14:creationId xmlns:p14="http://schemas.microsoft.com/office/powerpoint/2010/main" val="106934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53699B-A8B5-C444-BC1C-8A0140B5B9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0285" y="-221284"/>
            <a:ext cx="12888685" cy="8592456"/>
          </a:xfrm>
          <a:prstGeom prst="rect">
            <a:avLst/>
          </a:prstGeom>
        </p:spPr>
      </p:pic>
      <p:pic>
        <p:nvPicPr>
          <p:cNvPr id="6" name="Picture 5">
            <a:extLst>
              <a:ext uri="{FF2B5EF4-FFF2-40B4-BE49-F238E27FC236}">
                <a16:creationId xmlns:a16="http://schemas.microsoft.com/office/drawing/2014/main" id="{8DC1C3B2-361A-A942-92C5-91354B19F4C9}"/>
              </a:ext>
            </a:extLst>
          </p:cNvPr>
          <p:cNvPicPr>
            <a:picLocks noChangeAspect="1"/>
          </p:cNvPicPr>
          <p:nvPr/>
        </p:nvPicPr>
        <p:blipFill rotWithShape="1">
          <a:blip r:embed="rId3" cstate="screen">
            <a:alphaModFix amt="85000"/>
            <a:extLst>
              <a:ext uri="{28A0092B-C50C-407E-A947-70E740481C1C}">
                <a14:useLocalDpi xmlns:a14="http://schemas.microsoft.com/office/drawing/2010/main"/>
              </a:ext>
            </a:extLst>
          </a:blip>
          <a:srcRect/>
          <a:stretch/>
        </p:blipFill>
        <p:spPr>
          <a:xfrm>
            <a:off x="-274266" y="-213757"/>
            <a:ext cx="12867994" cy="7362702"/>
          </a:xfrm>
          <a:prstGeom prst="rect">
            <a:avLst/>
          </a:prstGeom>
        </p:spPr>
      </p:pic>
      <p:sp>
        <p:nvSpPr>
          <p:cNvPr id="2" name="TextBox 1">
            <a:extLst>
              <a:ext uri="{FF2B5EF4-FFF2-40B4-BE49-F238E27FC236}">
                <a16:creationId xmlns:a16="http://schemas.microsoft.com/office/drawing/2014/main" id="{ABDFE825-7374-F94F-8FAD-2BFDBFAEE0E5}"/>
              </a:ext>
            </a:extLst>
          </p:cNvPr>
          <p:cNvSpPr txBox="1"/>
          <p:nvPr/>
        </p:nvSpPr>
        <p:spPr>
          <a:xfrm>
            <a:off x="831273" y="4439021"/>
            <a:ext cx="10656916" cy="1877437"/>
          </a:xfrm>
          <a:prstGeom prst="rect">
            <a:avLst/>
          </a:prstGeom>
          <a:noFill/>
        </p:spPr>
        <p:txBody>
          <a:bodyPr wrap="square" rtlCol="0">
            <a:spAutoFit/>
          </a:bodyPr>
          <a:lstStyle/>
          <a:p>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Nurturing faith through all ages and stages of life.</a:t>
            </a:r>
            <a:endParaRPr lang="en-US" sz="32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t>Ministry Shares support the creation of Sunday School curriculum and discipleship materials, and support congregations as they foster faith formation. Thank you!</a:t>
            </a:r>
          </a:p>
        </p:txBody>
      </p:sp>
      <p:sp>
        <p:nvSpPr>
          <p:cNvPr id="4" name="TextBox 3">
            <a:extLst>
              <a:ext uri="{FF2B5EF4-FFF2-40B4-BE49-F238E27FC236}">
                <a16:creationId xmlns:a16="http://schemas.microsoft.com/office/drawing/2014/main" id="{1118C4C3-D278-E743-8B02-71877EA306FD}"/>
              </a:ext>
            </a:extLst>
          </p:cNvPr>
          <p:cNvSpPr txBox="1"/>
          <p:nvPr/>
        </p:nvSpPr>
        <p:spPr>
          <a:xfrm>
            <a:off x="498764" y="432262"/>
            <a:ext cx="11338560" cy="923330"/>
          </a:xfrm>
          <a:prstGeom prst="rect">
            <a:avLst/>
          </a:prstGeom>
          <a:noFill/>
        </p:spPr>
        <p:txBody>
          <a:bodyPr wrap="square" rtlCol="0">
            <a:spAutoFit/>
          </a:bodyPr>
          <a:lstStyle/>
          <a:p>
            <a:r>
              <a:rPr lang="en-US" sz="5400" b="1" dirty="0">
                <a:solidFill>
                  <a:schemeClr val="bg1"/>
                </a:solidFill>
                <a:latin typeface="Lato" panose="020F0502020204030203" pitchFamily="34" charset="0"/>
                <a:ea typeface="Lato" panose="020F0502020204030203" pitchFamily="34" charset="0"/>
                <a:cs typeface="Lato" panose="020F0502020204030203" pitchFamily="34" charset="0"/>
              </a:rPr>
              <a:t>FAITH FORMATION</a:t>
            </a:r>
          </a:p>
        </p:txBody>
      </p:sp>
    </p:spTree>
    <p:extLst>
      <p:ext uri="{BB962C8B-B14F-4D97-AF65-F5344CB8AC3E}">
        <p14:creationId xmlns:p14="http://schemas.microsoft.com/office/powerpoint/2010/main" val="557536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9719A9-58F2-6546-BBAF-0E00A25B10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2842" y="-3541223"/>
            <a:ext cx="18169197" cy="12112798"/>
          </a:xfrm>
          <a:prstGeom prst="rect">
            <a:avLst/>
          </a:prstGeom>
        </p:spPr>
      </p:pic>
      <p:pic>
        <p:nvPicPr>
          <p:cNvPr id="6" name="Picture 5">
            <a:extLst>
              <a:ext uri="{FF2B5EF4-FFF2-40B4-BE49-F238E27FC236}">
                <a16:creationId xmlns:a16="http://schemas.microsoft.com/office/drawing/2014/main" id="{8DC1C3B2-361A-A942-92C5-91354B19F4C9}"/>
              </a:ext>
            </a:extLst>
          </p:cNvPr>
          <p:cNvPicPr>
            <a:picLocks noChangeAspect="1"/>
          </p:cNvPicPr>
          <p:nvPr/>
        </p:nvPicPr>
        <p:blipFill rotWithShape="1">
          <a:blip r:embed="rId3" cstate="screen">
            <a:alphaModFix amt="85000"/>
            <a:extLst>
              <a:ext uri="{28A0092B-C50C-407E-A947-70E740481C1C}">
                <a14:useLocalDpi xmlns:a14="http://schemas.microsoft.com/office/drawing/2010/main"/>
              </a:ext>
            </a:extLst>
          </a:blip>
          <a:srcRect/>
          <a:stretch/>
        </p:blipFill>
        <p:spPr>
          <a:xfrm>
            <a:off x="-274266" y="-213757"/>
            <a:ext cx="12867994" cy="7362702"/>
          </a:xfrm>
          <a:prstGeom prst="rect">
            <a:avLst/>
          </a:prstGeom>
        </p:spPr>
      </p:pic>
      <p:sp>
        <p:nvSpPr>
          <p:cNvPr id="2" name="TextBox 1">
            <a:extLst>
              <a:ext uri="{FF2B5EF4-FFF2-40B4-BE49-F238E27FC236}">
                <a16:creationId xmlns:a16="http://schemas.microsoft.com/office/drawing/2014/main" id="{ABDFE825-7374-F94F-8FAD-2BFDBFAEE0E5}"/>
              </a:ext>
            </a:extLst>
          </p:cNvPr>
          <p:cNvSpPr txBox="1"/>
          <p:nvPr/>
        </p:nvSpPr>
        <p:spPr>
          <a:xfrm>
            <a:off x="515388" y="4405768"/>
            <a:ext cx="11288684" cy="1877437"/>
          </a:xfrm>
          <a:prstGeom prst="rect">
            <a:avLst/>
          </a:prstGeom>
          <a:noFill/>
        </p:spPr>
        <p:txBody>
          <a:bodyPr wrap="square" rtlCol="0">
            <a:spAutoFit/>
          </a:bodyPr>
          <a:lstStyle/>
          <a:p>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Bringing the Gospel to people, neighborhoods, and the world!</a:t>
            </a:r>
            <a:endParaRPr lang="en-US" sz="32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t>Ministry shares support church plants, campus ministries, radio and internet outreach, and more than 300 missionaries and volunteers around the world. Thank you!</a:t>
            </a:r>
          </a:p>
        </p:txBody>
      </p:sp>
      <p:sp>
        <p:nvSpPr>
          <p:cNvPr id="4" name="TextBox 3">
            <a:extLst>
              <a:ext uri="{FF2B5EF4-FFF2-40B4-BE49-F238E27FC236}">
                <a16:creationId xmlns:a16="http://schemas.microsoft.com/office/drawing/2014/main" id="{BAA2DA81-D3E5-5E42-9FA3-B92930EBE95F}"/>
              </a:ext>
            </a:extLst>
          </p:cNvPr>
          <p:cNvSpPr txBox="1"/>
          <p:nvPr/>
        </p:nvSpPr>
        <p:spPr>
          <a:xfrm>
            <a:off x="498764" y="432262"/>
            <a:ext cx="11338560" cy="923330"/>
          </a:xfrm>
          <a:prstGeom prst="rect">
            <a:avLst/>
          </a:prstGeom>
          <a:noFill/>
        </p:spPr>
        <p:txBody>
          <a:bodyPr wrap="square" rtlCol="0">
            <a:spAutoFit/>
          </a:bodyPr>
          <a:lstStyle/>
          <a:p>
            <a:r>
              <a:rPr lang="en-US" sz="5400" b="1" dirty="0">
                <a:solidFill>
                  <a:schemeClr val="bg1"/>
                </a:solidFill>
                <a:latin typeface="Lato" panose="020F0502020204030203" pitchFamily="34" charset="0"/>
                <a:ea typeface="Lato" panose="020F0502020204030203" pitchFamily="34" charset="0"/>
                <a:cs typeface="Lato" panose="020F0502020204030203" pitchFamily="34" charset="0"/>
              </a:rPr>
              <a:t>GLOBAL MISSION</a:t>
            </a:r>
          </a:p>
        </p:txBody>
      </p:sp>
    </p:spTree>
    <p:extLst>
      <p:ext uri="{BB962C8B-B14F-4D97-AF65-F5344CB8AC3E}">
        <p14:creationId xmlns:p14="http://schemas.microsoft.com/office/powerpoint/2010/main" val="3292154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53699B-A8B5-C444-BC1C-8A0140B5B9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31743" y="-1945189"/>
            <a:ext cx="14033096" cy="11226477"/>
          </a:xfrm>
          <a:prstGeom prst="rect">
            <a:avLst/>
          </a:prstGeom>
        </p:spPr>
      </p:pic>
      <p:pic>
        <p:nvPicPr>
          <p:cNvPr id="6" name="Picture 5">
            <a:extLst>
              <a:ext uri="{FF2B5EF4-FFF2-40B4-BE49-F238E27FC236}">
                <a16:creationId xmlns:a16="http://schemas.microsoft.com/office/drawing/2014/main" id="{8DC1C3B2-361A-A942-92C5-91354B19F4C9}"/>
              </a:ext>
            </a:extLst>
          </p:cNvPr>
          <p:cNvPicPr>
            <a:picLocks noChangeAspect="1"/>
          </p:cNvPicPr>
          <p:nvPr/>
        </p:nvPicPr>
        <p:blipFill rotWithShape="1">
          <a:blip r:embed="rId3" cstate="screen">
            <a:alphaModFix amt="85000"/>
            <a:extLst>
              <a:ext uri="{28A0092B-C50C-407E-A947-70E740481C1C}">
                <a14:useLocalDpi xmlns:a14="http://schemas.microsoft.com/office/drawing/2010/main"/>
              </a:ext>
            </a:extLst>
          </a:blip>
          <a:srcRect/>
          <a:stretch/>
        </p:blipFill>
        <p:spPr>
          <a:xfrm>
            <a:off x="-274266" y="-213757"/>
            <a:ext cx="12867994" cy="7362702"/>
          </a:xfrm>
          <a:prstGeom prst="rect">
            <a:avLst/>
          </a:prstGeom>
        </p:spPr>
      </p:pic>
      <p:sp>
        <p:nvSpPr>
          <p:cNvPr id="2" name="TextBox 1">
            <a:extLst>
              <a:ext uri="{FF2B5EF4-FFF2-40B4-BE49-F238E27FC236}">
                <a16:creationId xmlns:a16="http://schemas.microsoft.com/office/drawing/2014/main" id="{ABDFE825-7374-F94F-8FAD-2BFDBFAEE0E5}"/>
              </a:ext>
            </a:extLst>
          </p:cNvPr>
          <p:cNvSpPr txBox="1"/>
          <p:nvPr/>
        </p:nvSpPr>
        <p:spPr>
          <a:xfrm>
            <a:off x="831273" y="4439021"/>
            <a:ext cx="10656916" cy="1877437"/>
          </a:xfrm>
          <a:prstGeom prst="rect">
            <a:avLst/>
          </a:prstGeom>
          <a:noFill/>
        </p:spPr>
        <p:txBody>
          <a:bodyPr wrap="square" rtlCol="0">
            <a:spAutoFit/>
          </a:bodyPr>
          <a:lstStyle/>
          <a:p>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Recruiting, Equipping and Networking Servant Leaders.</a:t>
            </a:r>
            <a:endParaRPr lang="en-US" sz="32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t>Ministry shares support chaplains, disability advocates, safe church teams, worship leaders, councils and other servant leaders across North America. Thank you!</a:t>
            </a:r>
          </a:p>
        </p:txBody>
      </p:sp>
      <p:sp>
        <p:nvSpPr>
          <p:cNvPr id="4" name="TextBox 3">
            <a:extLst>
              <a:ext uri="{FF2B5EF4-FFF2-40B4-BE49-F238E27FC236}">
                <a16:creationId xmlns:a16="http://schemas.microsoft.com/office/drawing/2014/main" id="{1118C4C3-D278-E743-8B02-71877EA306FD}"/>
              </a:ext>
            </a:extLst>
          </p:cNvPr>
          <p:cNvSpPr txBox="1"/>
          <p:nvPr/>
        </p:nvSpPr>
        <p:spPr>
          <a:xfrm>
            <a:off x="498764" y="432262"/>
            <a:ext cx="11338560" cy="923330"/>
          </a:xfrm>
          <a:prstGeom prst="rect">
            <a:avLst/>
          </a:prstGeom>
          <a:noFill/>
        </p:spPr>
        <p:txBody>
          <a:bodyPr wrap="square" rtlCol="0">
            <a:spAutoFit/>
          </a:bodyPr>
          <a:lstStyle/>
          <a:p>
            <a:r>
              <a:rPr lang="en-US" sz="5400" b="1" dirty="0">
                <a:solidFill>
                  <a:schemeClr val="bg1"/>
                </a:solidFill>
                <a:latin typeface="Lato" panose="020F0502020204030203" pitchFamily="34" charset="0"/>
                <a:ea typeface="Lato" panose="020F0502020204030203" pitchFamily="34" charset="0"/>
                <a:cs typeface="Lato" panose="020F0502020204030203" pitchFamily="34" charset="0"/>
              </a:rPr>
              <a:t>SERVANT LEADERSHIP</a:t>
            </a:r>
          </a:p>
        </p:txBody>
      </p:sp>
    </p:spTree>
    <p:extLst>
      <p:ext uri="{BB962C8B-B14F-4D97-AF65-F5344CB8AC3E}">
        <p14:creationId xmlns:p14="http://schemas.microsoft.com/office/powerpoint/2010/main" val="4001812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53699B-A8B5-C444-BC1C-8A0140B5B9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31743" y="-681549"/>
            <a:ext cx="14033096" cy="10527996"/>
          </a:xfrm>
          <a:prstGeom prst="rect">
            <a:avLst/>
          </a:prstGeom>
        </p:spPr>
      </p:pic>
      <p:pic>
        <p:nvPicPr>
          <p:cNvPr id="6" name="Picture 5">
            <a:extLst>
              <a:ext uri="{FF2B5EF4-FFF2-40B4-BE49-F238E27FC236}">
                <a16:creationId xmlns:a16="http://schemas.microsoft.com/office/drawing/2014/main" id="{8DC1C3B2-361A-A942-92C5-91354B19F4C9}"/>
              </a:ext>
            </a:extLst>
          </p:cNvPr>
          <p:cNvPicPr>
            <a:picLocks noChangeAspect="1"/>
          </p:cNvPicPr>
          <p:nvPr/>
        </p:nvPicPr>
        <p:blipFill rotWithShape="1">
          <a:blip r:embed="rId3" cstate="screen">
            <a:alphaModFix amt="85000"/>
            <a:extLst>
              <a:ext uri="{28A0092B-C50C-407E-A947-70E740481C1C}">
                <a14:useLocalDpi xmlns:a14="http://schemas.microsoft.com/office/drawing/2010/main"/>
              </a:ext>
            </a:extLst>
          </a:blip>
          <a:srcRect/>
          <a:stretch/>
        </p:blipFill>
        <p:spPr>
          <a:xfrm>
            <a:off x="-274266" y="-213757"/>
            <a:ext cx="12867994" cy="7362702"/>
          </a:xfrm>
          <a:prstGeom prst="rect">
            <a:avLst/>
          </a:prstGeom>
        </p:spPr>
      </p:pic>
      <p:sp>
        <p:nvSpPr>
          <p:cNvPr id="2" name="TextBox 1">
            <a:extLst>
              <a:ext uri="{FF2B5EF4-FFF2-40B4-BE49-F238E27FC236}">
                <a16:creationId xmlns:a16="http://schemas.microsoft.com/office/drawing/2014/main" id="{ABDFE825-7374-F94F-8FAD-2BFDBFAEE0E5}"/>
              </a:ext>
            </a:extLst>
          </p:cNvPr>
          <p:cNvSpPr txBox="1"/>
          <p:nvPr/>
        </p:nvSpPr>
        <p:spPr>
          <a:xfrm>
            <a:off x="831273" y="4012757"/>
            <a:ext cx="10656916" cy="2308324"/>
          </a:xfrm>
          <a:prstGeom prst="rect">
            <a:avLst/>
          </a:prstGeom>
          <a:noFill/>
        </p:spPr>
        <p:txBody>
          <a:bodyPr wrap="square" rtlCol="0">
            <a:spAutoFit/>
          </a:bodyPr>
          <a:lstStyle/>
          <a:p>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Seeking Justice. Loving Mercy.</a:t>
            </a:r>
            <a:endParaRPr lang="en-US" sz="32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t>Ministry Shares help equip us to understand the meaning of Biblical justice, lament injustice in our world, and commit to the transforming work of standing alongside people whom society oppresses and pushes to the margins. Thank you!</a:t>
            </a:r>
          </a:p>
        </p:txBody>
      </p:sp>
      <p:sp>
        <p:nvSpPr>
          <p:cNvPr id="4" name="TextBox 3">
            <a:extLst>
              <a:ext uri="{FF2B5EF4-FFF2-40B4-BE49-F238E27FC236}">
                <a16:creationId xmlns:a16="http://schemas.microsoft.com/office/drawing/2014/main" id="{1118C4C3-D278-E743-8B02-71877EA306FD}"/>
              </a:ext>
            </a:extLst>
          </p:cNvPr>
          <p:cNvSpPr txBox="1"/>
          <p:nvPr/>
        </p:nvSpPr>
        <p:spPr>
          <a:xfrm>
            <a:off x="498764" y="432262"/>
            <a:ext cx="11338560" cy="923330"/>
          </a:xfrm>
          <a:prstGeom prst="rect">
            <a:avLst/>
          </a:prstGeom>
          <a:noFill/>
        </p:spPr>
        <p:txBody>
          <a:bodyPr wrap="square" rtlCol="0">
            <a:spAutoFit/>
          </a:bodyPr>
          <a:lstStyle/>
          <a:p>
            <a:r>
              <a:rPr lang="en-US" sz="5400" b="1" dirty="0">
                <a:solidFill>
                  <a:schemeClr val="bg1"/>
                </a:solidFill>
                <a:latin typeface="Lato" panose="020F0502020204030203" pitchFamily="34" charset="0"/>
                <a:ea typeface="Lato" panose="020F0502020204030203" pitchFamily="34" charset="0"/>
                <a:cs typeface="Lato" panose="020F0502020204030203" pitchFamily="34" charset="0"/>
              </a:rPr>
              <a:t>MERCY AND JUSTICE</a:t>
            </a:r>
          </a:p>
        </p:txBody>
      </p:sp>
    </p:spTree>
    <p:extLst>
      <p:ext uri="{BB962C8B-B14F-4D97-AF65-F5344CB8AC3E}">
        <p14:creationId xmlns:p14="http://schemas.microsoft.com/office/powerpoint/2010/main" val="2810033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53699B-A8B5-C444-BC1C-8A0140B5B9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31743" y="-439007"/>
            <a:ext cx="14033096" cy="9355397"/>
          </a:xfrm>
          <a:prstGeom prst="rect">
            <a:avLst/>
          </a:prstGeom>
        </p:spPr>
      </p:pic>
      <p:pic>
        <p:nvPicPr>
          <p:cNvPr id="6" name="Picture 5">
            <a:extLst>
              <a:ext uri="{FF2B5EF4-FFF2-40B4-BE49-F238E27FC236}">
                <a16:creationId xmlns:a16="http://schemas.microsoft.com/office/drawing/2014/main" id="{8DC1C3B2-361A-A942-92C5-91354B19F4C9}"/>
              </a:ext>
            </a:extLst>
          </p:cNvPr>
          <p:cNvPicPr>
            <a:picLocks noChangeAspect="1"/>
          </p:cNvPicPr>
          <p:nvPr/>
        </p:nvPicPr>
        <p:blipFill rotWithShape="1">
          <a:blip r:embed="rId3" cstate="screen">
            <a:alphaModFix amt="85000"/>
            <a:extLst>
              <a:ext uri="{28A0092B-C50C-407E-A947-70E740481C1C}">
                <a14:useLocalDpi xmlns:a14="http://schemas.microsoft.com/office/drawing/2010/main"/>
              </a:ext>
            </a:extLst>
          </a:blip>
          <a:srcRect/>
          <a:stretch/>
        </p:blipFill>
        <p:spPr>
          <a:xfrm>
            <a:off x="-274266" y="-213757"/>
            <a:ext cx="12867994" cy="7362702"/>
          </a:xfrm>
          <a:prstGeom prst="rect">
            <a:avLst/>
          </a:prstGeom>
        </p:spPr>
      </p:pic>
      <p:sp>
        <p:nvSpPr>
          <p:cNvPr id="2" name="TextBox 1">
            <a:extLst>
              <a:ext uri="{FF2B5EF4-FFF2-40B4-BE49-F238E27FC236}">
                <a16:creationId xmlns:a16="http://schemas.microsoft.com/office/drawing/2014/main" id="{ABDFE825-7374-F94F-8FAD-2BFDBFAEE0E5}"/>
              </a:ext>
            </a:extLst>
          </p:cNvPr>
          <p:cNvSpPr txBox="1"/>
          <p:nvPr/>
        </p:nvSpPr>
        <p:spPr>
          <a:xfrm>
            <a:off x="831273" y="4439021"/>
            <a:ext cx="10656916" cy="1877437"/>
          </a:xfrm>
          <a:prstGeom prst="rect">
            <a:avLst/>
          </a:prstGeom>
          <a:noFill/>
        </p:spPr>
        <p:txBody>
          <a:bodyPr wrap="square" rtlCol="0">
            <a:spAutoFit/>
          </a:bodyPr>
          <a:lstStyle/>
          <a:p>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Proclaiming Christ. United in Worship.</a:t>
            </a:r>
            <a:endParaRPr lang="en-US" sz="32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t>Ministry Shares equip individuals and congregations for biblically grounded and theologically Reformed worship that is enriched by a diversity of ethnicities, communities, styles and gifts. Thank you!</a:t>
            </a:r>
          </a:p>
        </p:txBody>
      </p:sp>
      <p:sp>
        <p:nvSpPr>
          <p:cNvPr id="4" name="TextBox 3">
            <a:extLst>
              <a:ext uri="{FF2B5EF4-FFF2-40B4-BE49-F238E27FC236}">
                <a16:creationId xmlns:a16="http://schemas.microsoft.com/office/drawing/2014/main" id="{1118C4C3-D278-E743-8B02-71877EA306FD}"/>
              </a:ext>
            </a:extLst>
          </p:cNvPr>
          <p:cNvSpPr txBox="1"/>
          <p:nvPr/>
        </p:nvSpPr>
        <p:spPr>
          <a:xfrm>
            <a:off x="498764" y="432262"/>
            <a:ext cx="11338560" cy="1754326"/>
          </a:xfrm>
          <a:prstGeom prst="rect">
            <a:avLst/>
          </a:prstGeom>
          <a:noFill/>
        </p:spPr>
        <p:txBody>
          <a:bodyPr wrap="square" rtlCol="0">
            <a:spAutoFit/>
          </a:bodyPr>
          <a:lstStyle/>
          <a:p>
            <a:r>
              <a:rPr lang="en-US" sz="5400" b="1" dirty="0">
                <a:solidFill>
                  <a:schemeClr val="bg1"/>
                </a:solidFill>
                <a:latin typeface="Lato" panose="020F0502020204030203" pitchFamily="34" charset="0"/>
                <a:ea typeface="Lato" panose="020F0502020204030203" pitchFamily="34" charset="0"/>
                <a:cs typeface="Lato" panose="020F0502020204030203" pitchFamily="34" charset="0"/>
              </a:rPr>
              <a:t>GOSPEL PROCLAMATION</a:t>
            </a:r>
            <a:br>
              <a:rPr lang="en-US" sz="5400" b="1" dirty="0">
                <a:solidFill>
                  <a:schemeClr val="bg1"/>
                </a:solidFill>
                <a:latin typeface="Lato" panose="020F0502020204030203" pitchFamily="34" charset="0"/>
                <a:ea typeface="Lato" panose="020F0502020204030203" pitchFamily="34" charset="0"/>
                <a:cs typeface="Lato" panose="020F0502020204030203" pitchFamily="34" charset="0"/>
              </a:rPr>
            </a:br>
            <a:r>
              <a:rPr lang="en-US" sz="5400" b="1" dirty="0">
                <a:solidFill>
                  <a:schemeClr val="bg1"/>
                </a:solidFill>
                <a:latin typeface="Lato" panose="020F0502020204030203" pitchFamily="34" charset="0"/>
                <a:ea typeface="Lato" panose="020F0502020204030203" pitchFamily="34" charset="0"/>
                <a:cs typeface="Lato" panose="020F0502020204030203" pitchFamily="34" charset="0"/>
              </a:rPr>
              <a:t>AND WORSHIP</a:t>
            </a:r>
          </a:p>
        </p:txBody>
      </p:sp>
    </p:spTree>
    <p:extLst>
      <p:ext uri="{BB962C8B-B14F-4D97-AF65-F5344CB8AC3E}">
        <p14:creationId xmlns:p14="http://schemas.microsoft.com/office/powerpoint/2010/main" val="538232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247</Words>
  <Application>Microsoft Office PowerPoint</Application>
  <PresentationFormat>Widescreen</PresentationFormat>
  <Paragraphs>20</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Kristen Vanderberg</cp:lastModifiedBy>
  <cp:revision>16</cp:revision>
  <dcterms:created xsi:type="dcterms:W3CDTF">2019-12-11T18:10:12Z</dcterms:created>
  <dcterms:modified xsi:type="dcterms:W3CDTF">2020-08-28T17:37:35Z</dcterms:modified>
</cp:coreProperties>
</file>