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1.jpg" ContentType="image/png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300" r:id="rId4"/>
    <p:sldId id="301" r:id="rId5"/>
    <p:sldId id="297" r:id="rId6"/>
    <p:sldId id="286" r:id="rId7"/>
    <p:sldId id="281" r:id="rId8"/>
    <p:sldId id="298" r:id="rId9"/>
    <p:sldId id="277" r:id="rId10"/>
    <p:sldId id="284" r:id="rId11"/>
    <p:sldId id="259" r:id="rId12"/>
    <p:sldId id="260" r:id="rId13"/>
    <p:sldId id="267" r:id="rId14"/>
    <p:sldId id="268" r:id="rId15"/>
    <p:sldId id="299" r:id="rId1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509A4-B245-4F1A-956A-30CAB03CAE8E}" v="113" dt="2020-07-29T14:52:10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75784" autoAdjust="0"/>
  </p:normalViewPr>
  <p:slideViewPr>
    <p:cSldViewPr snapToGrid="0">
      <p:cViewPr varScale="1">
        <p:scale>
          <a:sx n="65" d="100"/>
          <a:sy n="65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Boer" userId="c464523f-2eee-4b34-bce6-004f02ba3564" providerId="ADAL" clId="{B35509A4-B245-4F1A-956A-30CAB03CAE8E}"/>
    <pc:docChg chg="custSel addSld delSld modSld">
      <pc:chgData name="Tara Boer" userId="c464523f-2eee-4b34-bce6-004f02ba3564" providerId="ADAL" clId="{B35509A4-B245-4F1A-956A-30CAB03CAE8E}" dt="2020-07-29T14:52:36.518" v="548" actId="14100"/>
      <pc:docMkLst>
        <pc:docMk/>
      </pc:docMkLst>
      <pc:sldChg chg="modSp modAnim">
        <pc:chgData name="Tara Boer" userId="c464523f-2eee-4b34-bce6-004f02ba3564" providerId="ADAL" clId="{B35509A4-B245-4F1A-956A-30CAB03CAE8E}" dt="2020-07-29T14:32:01.366" v="528" actId="20577"/>
        <pc:sldMkLst>
          <pc:docMk/>
          <pc:sldMk cId="1052104764" sldId="260"/>
        </pc:sldMkLst>
        <pc:spChg chg="mod">
          <ac:chgData name="Tara Boer" userId="c464523f-2eee-4b34-bce6-004f02ba3564" providerId="ADAL" clId="{B35509A4-B245-4F1A-956A-30CAB03CAE8E}" dt="2020-07-29T14:32:01.366" v="528" actId="20577"/>
          <ac:spMkLst>
            <pc:docMk/>
            <pc:sldMk cId="1052104764" sldId="260"/>
            <ac:spMk id="3" creationId="{00000000-0000-0000-0000-000000000000}"/>
          </ac:spMkLst>
        </pc:spChg>
      </pc:sldChg>
      <pc:sldChg chg="modNotesTx">
        <pc:chgData name="Tara Boer" userId="c464523f-2eee-4b34-bce6-004f02ba3564" providerId="ADAL" clId="{B35509A4-B245-4F1A-956A-30CAB03CAE8E}" dt="2020-07-28T14:44:47.606" v="297" actId="20577"/>
        <pc:sldMkLst>
          <pc:docMk/>
          <pc:sldMk cId="3546566571" sldId="261"/>
        </pc:sldMkLst>
      </pc:sldChg>
      <pc:sldChg chg="modSp mod">
        <pc:chgData name="Tara Boer" userId="c464523f-2eee-4b34-bce6-004f02ba3564" providerId="ADAL" clId="{B35509A4-B245-4F1A-956A-30CAB03CAE8E}" dt="2020-07-29T14:33:11.425" v="535" actId="20577"/>
        <pc:sldMkLst>
          <pc:docMk/>
          <pc:sldMk cId="1075721486" sldId="267"/>
        </pc:sldMkLst>
        <pc:spChg chg="mod">
          <ac:chgData name="Tara Boer" userId="c464523f-2eee-4b34-bce6-004f02ba3564" providerId="ADAL" clId="{B35509A4-B245-4F1A-956A-30CAB03CAE8E}" dt="2020-07-29T14:33:11.425" v="535" actId="20577"/>
          <ac:spMkLst>
            <pc:docMk/>
            <pc:sldMk cId="1075721486" sldId="267"/>
            <ac:spMk id="3" creationId="{00000000-0000-0000-0000-000000000000}"/>
          </ac:spMkLst>
        </pc:spChg>
      </pc:sldChg>
      <pc:sldChg chg="addSp delSp modSp mod modAnim modNotesTx">
        <pc:chgData name="Tara Boer" userId="c464523f-2eee-4b34-bce6-004f02ba3564" providerId="ADAL" clId="{B35509A4-B245-4F1A-956A-30CAB03CAE8E}" dt="2020-07-28T14:53:30.030" v="444"/>
        <pc:sldMkLst>
          <pc:docMk/>
          <pc:sldMk cId="2452649577" sldId="268"/>
        </pc:sldMkLst>
        <pc:spChg chg="mod">
          <ac:chgData name="Tara Boer" userId="c464523f-2eee-4b34-bce6-004f02ba3564" providerId="ADAL" clId="{B35509A4-B245-4F1A-956A-30CAB03CAE8E}" dt="2020-07-28T14:52:05.370" v="442" actId="27636"/>
          <ac:spMkLst>
            <pc:docMk/>
            <pc:sldMk cId="2452649577" sldId="268"/>
            <ac:spMk id="3" creationId="{00000000-0000-0000-0000-000000000000}"/>
          </ac:spMkLst>
        </pc:spChg>
        <pc:picChg chg="add mod">
          <ac:chgData name="Tara Boer" userId="c464523f-2eee-4b34-bce6-004f02ba3564" providerId="ADAL" clId="{B35509A4-B245-4F1A-956A-30CAB03CAE8E}" dt="2020-07-28T13:04:52.818" v="4" actId="14100"/>
          <ac:picMkLst>
            <pc:docMk/>
            <pc:sldMk cId="2452649577" sldId="268"/>
            <ac:picMk id="4" creationId="{4CE58579-94FA-497D-BA52-0F12D129421B}"/>
          </ac:picMkLst>
        </pc:picChg>
        <pc:picChg chg="del">
          <ac:chgData name="Tara Boer" userId="c464523f-2eee-4b34-bce6-004f02ba3564" providerId="ADAL" clId="{B35509A4-B245-4F1A-956A-30CAB03CAE8E}" dt="2020-07-28T13:04:21.085" v="0" actId="478"/>
          <ac:picMkLst>
            <pc:docMk/>
            <pc:sldMk cId="2452649577" sldId="268"/>
            <ac:picMk id="1026" creationId="{146D5AD1-B2E1-4B99-BDAF-18D222F49E3F}"/>
          </ac:picMkLst>
        </pc:picChg>
      </pc:sldChg>
      <pc:sldChg chg="modNotesTx">
        <pc:chgData name="Tara Boer" userId="c464523f-2eee-4b34-bce6-004f02ba3564" providerId="ADAL" clId="{B35509A4-B245-4F1A-956A-30CAB03CAE8E}" dt="2020-07-28T14:45:30.116" v="301" actId="6549"/>
        <pc:sldMkLst>
          <pc:docMk/>
          <pc:sldMk cId="1170862071" sldId="277"/>
        </pc:sldMkLst>
      </pc:sldChg>
      <pc:sldChg chg="modNotesTx">
        <pc:chgData name="Tara Boer" userId="c464523f-2eee-4b34-bce6-004f02ba3564" providerId="ADAL" clId="{B35509A4-B245-4F1A-956A-30CAB03CAE8E}" dt="2020-07-28T14:45:03.017" v="299" actId="6549"/>
        <pc:sldMkLst>
          <pc:docMk/>
          <pc:sldMk cId="4167212036" sldId="286"/>
        </pc:sldMkLst>
      </pc:sldChg>
      <pc:sldChg chg="addSp delSp modSp del mod">
        <pc:chgData name="Tara Boer" userId="c464523f-2eee-4b34-bce6-004f02ba3564" providerId="ADAL" clId="{B35509A4-B245-4F1A-956A-30CAB03CAE8E}" dt="2020-07-28T14:40:53.112" v="99" actId="47"/>
        <pc:sldMkLst>
          <pc:docMk/>
          <pc:sldMk cId="2804525410" sldId="296"/>
        </pc:sldMkLst>
        <pc:spChg chg="add del mod">
          <ac:chgData name="Tara Boer" userId="c464523f-2eee-4b34-bce6-004f02ba3564" providerId="ADAL" clId="{B35509A4-B245-4F1A-956A-30CAB03CAE8E}" dt="2020-07-28T13:06:51.973" v="48"/>
          <ac:spMkLst>
            <pc:docMk/>
            <pc:sldMk cId="2804525410" sldId="296"/>
            <ac:spMk id="8" creationId="{FA1F8200-214C-4C6A-8C04-68CA0B5AE310}"/>
          </ac:spMkLst>
        </pc:spChg>
        <pc:picChg chg="del">
          <ac:chgData name="Tara Boer" userId="c464523f-2eee-4b34-bce6-004f02ba3564" providerId="ADAL" clId="{B35509A4-B245-4F1A-956A-30CAB03CAE8E}" dt="2020-07-28T13:05:28.181" v="45" actId="478"/>
          <ac:picMkLst>
            <pc:docMk/>
            <pc:sldMk cId="2804525410" sldId="296"/>
            <ac:picMk id="4" creationId="{00000000-0000-0000-0000-000000000000}"/>
          </ac:picMkLst>
        </pc:picChg>
        <pc:picChg chg="mod">
          <ac:chgData name="Tara Boer" userId="c464523f-2eee-4b34-bce6-004f02ba3564" providerId="ADAL" clId="{B35509A4-B245-4F1A-956A-30CAB03CAE8E}" dt="2020-07-28T13:05:44.337" v="47" actId="1076"/>
          <ac:picMkLst>
            <pc:docMk/>
            <pc:sldMk cId="2804525410" sldId="296"/>
            <ac:picMk id="5" creationId="{00000000-0000-0000-0000-000000000000}"/>
          </ac:picMkLst>
        </pc:picChg>
        <pc:picChg chg="mod">
          <ac:chgData name="Tara Boer" userId="c464523f-2eee-4b34-bce6-004f02ba3564" providerId="ADAL" clId="{B35509A4-B245-4F1A-956A-30CAB03CAE8E}" dt="2020-07-28T13:09:04.537" v="69" actId="1076"/>
          <ac:picMkLst>
            <pc:docMk/>
            <pc:sldMk cId="2804525410" sldId="296"/>
            <ac:picMk id="6" creationId="{00000000-0000-0000-0000-000000000000}"/>
          </ac:picMkLst>
        </pc:picChg>
        <pc:picChg chg="del">
          <ac:chgData name="Tara Boer" userId="c464523f-2eee-4b34-bce6-004f02ba3564" providerId="ADAL" clId="{B35509A4-B245-4F1A-956A-30CAB03CAE8E}" dt="2020-07-28T13:05:26.240" v="44" actId="478"/>
          <ac:picMkLst>
            <pc:docMk/>
            <pc:sldMk cId="2804525410" sldId="296"/>
            <ac:picMk id="1028" creationId="{00000000-0000-0000-0000-000000000000}"/>
          </ac:picMkLst>
        </pc:picChg>
        <pc:picChg chg="add mod">
          <ac:chgData name="Tara Boer" userId="c464523f-2eee-4b34-bce6-004f02ba3564" providerId="ADAL" clId="{B35509A4-B245-4F1A-956A-30CAB03CAE8E}" dt="2020-07-28T13:06:59.151" v="51" actId="14100"/>
          <ac:picMkLst>
            <pc:docMk/>
            <pc:sldMk cId="2804525410" sldId="296"/>
            <ac:picMk id="2050" creationId="{2609C31B-656B-4054-A660-718F8E2B6FCC}"/>
          </ac:picMkLst>
        </pc:picChg>
        <pc:picChg chg="add mod">
          <ac:chgData name="Tara Boer" userId="c464523f-2eee-4b34-bce6-004f02ba3564" providerId="ADAL" clId="{B35509A4-B245-4F1A-956A-30CAB03CAE8E}" dt="2020-07-28T13:08:59.935" v="68" actId="1076"/>
          <ac:picMkLst>
            <pc:docMk/>
            <pc:sldMk cId="2804525410" sldId="296"/>
            <ac:picMk id="2052" creationId="{9BE156DF-7F67-4D16-9FF9-53848903BB0F}"/>
          </ac:picMkLst>
        </pc:picChg>
      </pc:sldChg>
      <pc:sldChg chg="modSp mod modNotesTx">
        <pc:chgData name="Tara Boer" userId="c464523f-2eee-4b34-bce6-004f02ba3564" providerId="ADAL" clId="{B35509A4-B245-4F1A-956A-30CAB03CAE8E}" dt="2020-07-28T14:53:50.852" v="445" actId="14100"/>
        <pc:sldMkLst>
          <pc:docMk/>
          <pc:sldMk cId="3683529154" sldId="297"/>
        </pc:sldMkLst>
        <pc:picChg chg="mod">
          <ac:chgData name="Tara Boer" userId="c464523f-2eee-4b34-bce6-004f02ba3564" providerId="ADAL" clId="{B35509A4-B245-4F1A-956A-30CAB03CAE8E}" dt="2020-07-28T14:53:50.852" v="445" actId="14100"/>
          <ac:picMkLst>
            <pc:docMk/>
            <pc:sldMk cId="3683529154" sldId="297"/>
            <ac:picMk id="2" creationId="{00000000-0000-0000-0000-000000000000}"/>
          </ac:picMkLst>
        </pc:picChg>
      </pc:sldChg>
      <pc:sldChg chg="modNotesTx">
        <pc:chgData name="Tara Boer" userId="c464523f-2eee-4b34-bce6-004f02ba3564" providerId="ADAL" clId="{B35509A4-B245-4F1A-956A-30CAB03CAE8E}" dt="2020-07-28T14:45:11.455" v="300" actId="6549"/>
        <pc:sldMkLst>
          <pc:docMk/>
          <pc:sldMk cId="2538300285" sldId="298"/>
        </pc:sldMkLst>
      </pc:sldChg>
      <pc:sldChg chg="modSp new mod">
        <pc:chgData name="Tara Boer" userId="c464523f-2eee-4b34-bce6-004f02ba3564" providerId="ADAL" clId="{B35509A4-B245-4F1A-956A-30CAB03CAE8E}" dt="2020-07-28T14:44:35.638" v="296" actId="20577"/>
        <pc:sldMkLst>
          <pc:docMk/>
          <pc:sldMk cId="3568149709" sldId="299"/>
        </pc:sldMkLst>
        <pc:spChg chg="mod">
          <ac:chgData name="Tara Boer" userId="c464523f-2eee-4b34-bce6-004f02ba3564" providerId="ADAL" clId="{B35509A4-B245-4F1A-956A-30CAB03CAE8E}" dt="2020-07-28T13:19:25.591" v="88" actId="20577"/>
          <ac:spMkLst>
            <pc:docMk/>
            <pc:sldMk cId="3568149709" sldId="299"/>
            <ac:spMk id="2" creationId="{7ED1651E-7BCF-4020-A60D-9F36985A3C74}"/>
          </ac:spMkLst>
        </pc:spChg>
        <pc:spChg chg="mod">
          <ac:chgData name="Tara Boer" userId="c464523f-2eee-4b34-bce6-004f02ba3564" providerId="ADAL" clId="{B35509A4-B245-4F1A-956A-30CAB03CAE8E}" dt="2020-07-28T14:44:35.638" v="296" actId="20577"/>
          <ac:spMkLst>
            <pc:docMk/>
            <pc:sldMk cId="3568149709" sldId="299"/>
            <ac:spMk id="3" creationId="{FF6EC981-472D-434D-983E-318EA9A95EDC}"/>
          </ac:spMkLst>
        </pc:spChg>
      </pc:sldChg>
      <pc:sldChg chg="addSp delSp modSp new mod">
        <pc:chgData name="Tara Boer" userId="c464523f-2eee-4b34-bce6-004f02ba3564" providerId="ADAL" clId="{B35509A4-B245-4F1A-956A-30CAB03CAE8E}" dt="2020-07-29T14:52:36.518" v="548" actId="14100"/>
        <pc:sldMkLst>
          <pc:docMk/>
          <pc:sldMk cId="32150340" sldId="300"/>
        </pc:sldMkLst>
        <pc:spChg chg="del">
          <ac:chgData name="Tara Boer" userId="c464523f-2eee-4b34-bce6-004f02ba3564" providerId="ADAL" clId="{B35509A4-B245-4F1A-956A-30CAB03CAE8E}" dt="2020-07-29T14:51:27.731" v="537"/>
          <ac:spMkLst>
            <pc:docMk/>
            <pc:sldMk cId="32150340" sldId="300"/>
            <ac:spMk id="3" creationId="{808C5427-FF9D-4A9D-94E6-C602BFA87915}"/>
          </ac:spMkLst>
        </pc:spChg>
        <pc:picChg chg="add mod">
          <ac:chgData name="Tara Boer" userId="c464523f-2eee-4b34-bce6-004f02ba3564" providerId="ADAL" clId="{B35509A4-B245-4F1A-956A-30CAB03CAE8E}" dt="2020-07-29T14:52:36.518" v="548" actId="14100"/>
          <ac:picMkLst>
            <pc:docMk/>
            <pc:sldMk cId="32150340" sldId="300"/>
            <ac:picMk id="4" creationId="{E22C31B8-36C0-4E93-8CBE-555C7A5A632A}"/>
          </ac:picMkLst>
        </pc:picChg>
      </pc:sldChg>
      <pc:sldChg chg="addSp delSp modSp new del mod">
        <pc:chgData name="Tara Boer" userId="c464523f-2eee-4b34-bce6-004f02ba3564" providerId="ADAL" clId="{B35509A4-B245-4F1A-956A-30CAB03CAE8E}" dt="2020-07-28T14:43:30.334" v="286" actId="47"/>
        <pc:sldMkLst>
          <pc:docMk/>
          <pc:sldMk cId="1297196249" sldId="300"/>
        </pc:sldMkLst>
        <pc:spChg chg="del">
          <ac:chgData name="Tara Boer" userId="c464523f-2eee-4b34-bce6-004f02ba3564" providerId="ADAL" clId="{B35509A4-B245-4F1A-956A-30CAB03CAE8E}" dt="2020-07-28T13:29:20.308" v="90"/>
          <ac:spMkLst>
            <pc:docMk/>
            <pc:sldMk cId="1297196249" sldId="300"/>
            <ac:spMk id="3" creationId="{C5B3024E-8304-4081-89E4-3016E7812546}"/>
          </ac:spMkLst>
        </pc:spChg>
        <pc:picChg chg="add mod">
          <ac:chgData name="Tara Boer" userId="c464523f-2eee-4b34-bce6-004f02ba3564" providerId="ADAL" clId="{B35509A4-B245-4F1A-956A-30CAB03CAE8E}" dt="2020-07-28T13:29:33.266" v="93" actId="14100"/>
          <ac:picMkLst>
            <pc:docMk/>
            <pc:sldMk cId="1297196249" sldId="300"/>
            <ac:picMk id="4" creationId="{BAB3D440-A789-458F-9630-AB6768D2B514}"/>
          </ac:picMkLst>
        </pc:picChg>
      </pc:sldChg>
      <pc:sldChg chg="addSp delSp modSp new del mod">
        <pc:chgData name="Tara Boer" userId="c464523f-2eee-4b34-bce6-004f02ba3564" providerId="ADAL" clId="{B35509A4-B245-4F1A-956A-30CAB03CAE8E}" dt="2020-07-28T14:43:32.478" v="287" actId="47"/>
        <pc:sldMkLst>
          <pc:docMk/>
          <pc:sldMk cId="222295711" sldId="301"/>
        </pc:sldMkLst>
        <pc:spChg chg="del">
          <ac:chgData name="Tara Boer" userId="c464523f-2eee-4b34-bce6-004f02ba3564" providerId="ADAL" clId="{B35509A4-B245-4F1A-956A-30CAB03CAE8E}" dt="2020-07-28T13:30:10.872" v="95"/>
          <ac:spMkLst>
            <pc:docMk/>
            <pc:sldMk cId="222295711" sldId="301"/>
            <ac:spMk id="3" creationId="{9C11820A-5482-4EEF-A9C1-56ADFE614633}"/>
          </ac:spMkLst>
        </pc:spChg>
        <pc:picChg chg="add mod">
          <ac:chgData name="Tara Boer" userId="c464523f-2eee-4b34-bce6-004f02ba3564" providerId="ADAL" clId="{B35509A4-B245-4F1A-956A-30CAB03CAE8E}" dt="2020-07-28T13:30:20.157" v="98" actId="14100"/>
          <ac:picMkLst>
            <pc:docMk/>
            <pc:sldMk cId="222295711" sldId="301"/>
            <ac:picMk id="4" creationId="{3F790EFE-B859-4D3E-9D28-783A086CC1D3}"/>
          </ac:picMkLst>
        </pc:picChg>
      </pc:sldChg>
      <pc:sldChg chg="addSp delSp modSp new mod">
        <pc:chgData name="Tara Boer" userId="c464523f-2eee-4b34-bce6-004f02ba3564" providerId="ADAL" clId="{B35509A4-B245-4F1A-956A-30CAB03CAE8E}" dt="2020-07-29T14:52:28.445" v="547" actId="14100"/>
        <pc:sldMkLst>
          <pc:docMk/>
          <pc:sldMk cId="763010416" sldId="301"/>
        </pc:sldMkLst>
        <pc:spChg chg="del">
          <ac:chgData name="Tara Boer" userId="c464523f-2eee-4b34-bce6-004f02ba3564" providerId="ADAL" clId="{B35509A4-B245-4F1A-956A-30CAB03CAE8E}" dt="2020-07-29T14:52:10.368" v="542"/>
          <ac:spMkLst>
            <pc:docMk/>
            <pc:sldMk cId="763010416" sldId="301"/>
            <ac:spMk id="3" creationId="{96970F0B-0576-4088-A5CA-38268D17DF3E}"/>
          </ac:spMkLst>
        </pc:spChg>
        <pc:picChg chg="add mod">
          <ac:chgData name="Tara Boer" userId="c464523f-2eee-4b34-bce6-004f02ba3564" providerId="ADAL" clId="{B35509A4-B245-4F1A-956A-30CAB03CAE8E}" dt="2020-07-29T14:52:28.445" v="547" actId="14100"/>
          <ac:picMkLst>
            <pc:docMk/>
            <pc:sldMk cId="763010416" sldId="301"/>
            <ac:picMk id="4" creationId="{5F3950EA-E12D-4829-8A6B-264BCA922E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0438323-59AC-457A-B062-F77C99ED5C4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3ADAE21-FEDE-45E7-A9DA-E74CC257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0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105FF3C-052A-480C-97DA-9CEA4E8044CB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EED9942-289A-4F4B-867F-E6DF0BCC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9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6AF8-99A7-4510-9258-C9C49AD988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6AF8-99A7-4510-9258-C9C49AD988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6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6AF8-99A7-4510-9258-C9C49AD988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6AF8-99A7-4510-9258-C9C49AD988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6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CORTISOL FIGHTS FOR DOPAMINE</a:t>
            </a:r>
            <a:r>
              <a:rPr lang="en-US" baseline="0" dirty="0"/>
              <a:t> RECEPTORS</a:t>
            </a:r>
          </a:p>
          <a:p>
            <a:r>
              <a:rPr lang="en-US" baseline="0" dirty="0"/>
              <a:t>MORE STRESS= </a:t>
            </a:r>
            <a:r>
              <a:rPr lang="en-US" baseline="0" dirty="0" err="1"/>
              <a:t>Saddness</a:t>
            </a:r>
            <a:endParaRPr lang="en-US" baseline="0" dirty="0"/>
          </a:p>
          <a:p>
            <a:r>
              <a:rPr lang="en-US" baseline="0" dirty="0"/>
              <a:t>This is why addicts are most likely to relapse during stress. Stress makes people inherently sad, drugs increase dopamine levels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6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D48FD-2FCB-4870-A54F-68B2D7FE41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8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olenceprevention/acestudy/index.html" TargetMode="External"/><Relationship Id="rId2" Type="http://schemas.openxmlformats.org/officeDocument/2006/relationships/hyperlink" Target="https://www.iowaaces360.org/iowa-aces-research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tboer\Downloads\acesreport2016_snglpgs-final%20(2)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Trauma and the Brain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414" y="3808456"/>
            <a:ext cx="7033727" cy="24868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2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 b="3305"/>
          <a:stretch>
            <a:fillRect/>
          </a:stretch>
        </p:blipFill>
        <p:spPr>
          <a:xfrm>
            <a:off x="5202175" y="1422487"/>
            <a:ext cx="6606610" cy="4556283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3215" y="2834640"/>
            <a:ext cx="4691705" cy="2880360"/>
          </a:xfrm>
        </p:spPr>
        <p:txBody>
          <a:bodyPr>
            <a:normAutofit/>
          </a:bodyPr>
          <a:lstStyle/>
          <a:p>
            <a:r>
              <a:rPr lang="en-US" dirty="0"/>
              <a:t>The one on the left is a healthy 3-year-old American boy. The one on the right is a three-year-old Romanian boy who lived in one of the many Romanian orphanages that were known for severely neglecting children, thousands of whom were imprisoned in cribs and rarely given attention.</a:t>
            </a:r>
          </a:p>
        </p:txBody>
      </p:sp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767" y="478971"/>
            <a:ext cx="10443754" cy="60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1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stress impact the brain?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Fixated on survival</a:t>
            </a:r>
          </a:p>
          <a:p>
            <a:r>
              <a:rPr lang="en-US" dirty="0"/>
              <a:t>More excitable neurons</a:t>
            </a:r>
          </a:p>
          <a:p>
            <a:r>
              <a:rPr lang="en-US" dirty="0"/>
              <a:t>Decreased size of corpus callosum and neocortex </a:t>
            </a:r>
          </a:p>
          <a:p>
            <a:r>
              <a:rPr lang="en-US" dirty="0"/>
              <a:t>Increased activity and growth in limbic system </a:t>
            </a:r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449" y="1965960"/>
            <a:ext cx="4150162" cy="20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and Attachment—There’s Hope!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Neurons that fire together wire together </a:t>
            </a:r>
          </a:p>
          <a:p>
            <a:r>
              <a:rPr lang="en-US" dirty="0"/>
              <a:t>When a child/person becomes disruptive or overly emotional, your response is important!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554" y="315106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2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54" y="516852"/>
            <a:ext cx="5199926" cy="1443269"/>
          </a:xfrm>
        </p:spPr>
        <p:txBody>
          <a:bodyPr>
            <a:normAutofit/>
          </a:bodyPr>
          <a:lstStyle/>
          <a:p>
            <a:r>
              <a:rPr lang="en-US" sz="4000" dirty="0"/>
              <a:t>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1602940"/>
            <a:ext cx="5084178" cy="4738208"/>
          </a:xfrm>
        </p:spPr>
        <p:txBody>
          <a:bodyPr>
            <a:normAutofit/>
          </a:bodyPr>
          <a:lstStyle/>
          <a:p>
            <a:r>
              <a:rPr lang="en-US" sz="2000" dirty="0"/>
              <a:t>Connect and re-direct</a:t>
            </a:r>
          </a:p>
          <a:p>
            <a:r>
              <a:rPr lang="en-US" sz="2000" dirty="0"/>
              <a:t>Name it to tame it (the power of story telling) </a:t>
            </a:r>
          </a:p>
          <a:p>
            <a:r>
              <a:rPr lang="en-US" sz="2000" dirty="0"/>
              <a:t>Implement a trauma informed lens in the way that you care for people in your ministry</a:t>
            </a:r>
          </a:p>
          <a:p>
            <a:r>
              <a:rPr lang="en-US" sz="2000" dirty="0"/>
              <a:t>Understand that if someone is feeling overwhelmed emotionally, a logical response wont likely work </a:t>
            </a:r>
          </a:p>
          <a:p>
            <a:r>
              <a:rPr lang="en-US" sz="2000" dirty="0"/>
              <a:t>Can’t or won’t?</a:t>
            </a:r>
          </a:p>
          <a:p>
            <a:r>
              <a:rPr lang="en-US" sz="2000" dirty="0"/>
              <a:t>Establish “Felt Safety” which includes warm eyes, healthy touch (if appropriate), soft voice</a:t>
            </a:r>
          </a:p>
          <a:p>
            <a:endParaRPr lang="en-US" sz="2000" dirty="0"/>
          </a:p>
          <a:p>
            <a:endParaRPr lang="en-US" sz="1700" dirty="0"/>
          </a:p>
        </p:txBody>
      </p:sp>
      <p:pic>
        <p:nvPicPr>
          <p:cNvPr id="4" name="Picture 2" descr="Silhouette Of A Man Giving A Helping Hand To Another Man Who.. Stock Photo,  Picture And Royalty Free Image. Image 101738202.">
            <a:extLst>
              <a:ext uri="{FF2B5EF4-FFF2-40B4-BE49-F238E27FC236}">
                <a16:creationId xmlns:a16="http://schemas.microsoft.com/office/drawing/2014/main" id="{4CE58579-94FA-497D-BA52-0F12D129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08" y="1960122"/>
            <a:ext cx="5281437" cy="351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651E-7BCF-4020-A60D-9F36985A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C981-472D-434D-983E-318EA9A95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ACE’s 360 Iowa (2015). Beyond ACE’s: Building hope and resilience in Iowa. Retrieved from: </a:t>
            </a:r>
            <a:r>
              <a:rPr lang="en-US" dirty="0">
                <a:hlinkClick r:id="rId2"/>
              </a:rPr>
              <a:t>https://www.iowaaces360.org/iowa-aces-research.html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Center for Disease Control and Prevention (2020). Adverse Child Experiences (ACE). Retrieved from </a:t>
            </a:r>
            <a:r>
              <a:rPr lang="en-US" dirty="0">
                <a:hlinkClick r:id="rId3"/>
              </a:rPr>
              <a:t>https://www.cdc.gov/violenceprevention/acestudy/index.html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Siegel D. &amp; Payne-Bryson T. (2012) </a:t>
            </a:r>
            <a:r>
              <a:rPr lang="en-US" i="1" dirty="0"/>
              <a:t>The whole-brain child:  Twelve revolutionary strategies to nurture your child’s mind</a:t>
            </a:r>
            <a:r>
              <a:rPr lang="en-US" dirty="0"/>
              <a:t>. Bantam Books, New York.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4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6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8DA5-8644-4D3F-8D64-734FAA51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2C31B8-36C0-4E93-8CBE-555C7A5A6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299" y="255346"/>
            <a:ext cx="7597070" cy="6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D821-BBCE-4BA3-B17B-73716D6D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3950EA-E12D-4829-8A6B-264BCA922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649" y="398585"/>
            <a:ext cx="10192200" cy="60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1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123"/>
            <a:ext cx="12186587" cy="669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2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879D-FBC9-4110-A65C-1D9E3D3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650" y="243386"/>
            <a:ext cx="8979334" cy="782749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24E52E-08AD-404F-900A-90633ADE1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923" y="332259"/>
            <a:ext cx="3942556" cy="5692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C00C8-2916-4123-8478-162B8E64A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317" y="357803"/>
            <a:ext cx="4218022" cy="5692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B1293-6EDC-4103-8A24-5DE18B8A1044}"/>
              </a:ext>
            </a:extLst>
          </p:cNvPr>
          <p:cNvSpPr txBox="1"/>
          <p:nvPr/>
        </p:nvSpPr>
        <p:spPr>
          <a:xfrm>
            <a:off x="762000" y="5861539"/>
            <a:ext cx="1025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ACE’s 360 Iowa (2015). Beyond ACE’s: Building hope and resilience in Iowa. Retrieved from</a:t>
            </a:r>
          </a:p>
          <a:p>
            <a:r>
              <a:rPr lang="en-US" dirty="0">
                <a:hlinkClick r:id="rId4"/>
              </a:rPr>
              <a:t>file:///C:/Users/tboer/Downloads/acesreport2016_snglpgs-final%20(2).pdf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44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0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6" y="457201"/>
            <a:ext cx="9744858" cy="5726030"/>
          </a:xfrm>
        </p:spPr>
      </p:pic>
    </p:spTree>
    <p:extLst>
      <p:ext uri="{BB962C8B-B14F-4D97-AF65-F5344CB8AC3E}">
        <p14:creationId xmlns:p14="http://schemas.microsoft.com/office/powerpoint/2010/main" val="117086207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7678</TotalTime>
  <Words>349</Words>
  <Application>Microsoft Office PowerPoint</Application>
  <PresentationFormat>Widescreen</PresentationFormat>
  <Paragraphs>36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Corbel</vt:lpstr>
      <vt:lpstr>Basis</vt:lpstr>
      <vt:lpstr>Trauma and the Brain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stress impact the brain?</vt:lpstr>
      <vt:lpstr>Trauma and Attachment—There’s Hope! </vt:lpstr>
      <vt:lpstr>What can you do?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and Children</dc:title>
  <dc:creator>Tara Boer</dc:creator>
  <cp:lastModifiedBy>Tara Boer</cp:lastModifiedBy>
  <cp:revision>16</cp:revision>
  <dcterms:created xsi:type="dcterms:W3CDTF">2019-11-14T02:48:05Z</dcterms:created>
  <dcterms:modified xsi:type="dcterms:W3CDTF">2020-07-29T14:52:36Z</dcterms:modified>
</cp:coreProperties>
</file>