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4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0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5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F5E3-B01B-4129-9789-FEC5381D0D4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05D6-6DAB-4C40-9FC3-C73485A2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CRCNA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Kas</dc:creator>
  <cp:lastModifiedBy>Eric Kas</cp:lastModifiedBy>
  <cp:revision>1</cp:revision>
  <dcterms:created xsi:type="dcterms:W3CDTF">2019-08-20T19:58:06Z</dcterms:created>
  <dcterms:modified xsi:type="dcterms:W3CDTF">2019-08-20T19:58:23Z</dcterms:modified>
</cp:coreProperties>
</file>