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6"/>
  </p:notesMasterIdLst>
  <p:handoutMasterIdLst>
    <p:handoutMasterId r:id="rId87"/>
  </p:handoutMasterIdLst>
  <p:sldIdLst>
    <p:sldId id="256" r:id="rId2"/>
    <p:sldId id="307" r:id="rId3"/>
    <p:sldId id="263" r:id="rId4"/>
    <p:sldId id="259" r:id="rId5"/>
    <p:sldId id="317" r:id="rId6"/>
    <p:sldId id="318" r:id="rId7"/>
    <p:sldId id="262" r:id="rId8"/>
    <p:sldId id="264" r:id="rId9"/>
    <p:sldId id="319" r:id="rId10"/>
    <p:sldId id="320" r:id="rId11"/>
    <p:sldId id="321" r:id="rId12"/>
    <p:sldId id="322" r:id="rId13"/>
    <p:sldId id="323" r:id="rId14"/>
    <p:sldId id="324" r:id="rId15"/>
    <p:sldId id="325" r:id="rId16"/>
    <p:sldId id="260" r:id="rId17"/>
    <p:sldId id="327" r:id="rId18"/>
    <p:sldId id="326" r:id="rId19"/>
    <p:sldId id="261" r:id="rId20"/>
    <p:sldId id="333" r:id="rId21"/>
    <p:sldId id="330" r:id="rId22"/>
    <p:sldId id="265" r:id="rId23"/>
    <p:sldId id="328" r:id="rId24"/>
    <p:sldId id="331" r:id="rId25"/>
    <p:sldId id="332" r:id="rId26"/>
    <p:sldId id="306" r:id="rId27"/>
    <p:sldId id="334" r:id="rId28"/>
    <p:sldId id="266" r:id="rId29"/>
    <p:sldId id="308" r:id="rId30"/>
    <p:sldId id="310" r:id="rId31"/>
    <p:sldId id="267" r:id="rId32"/>
    <p:sldId id="338" r:id="rId33"/>
    <p:sldId id="339" r:id="rId34"/>
    <p:sldId id="340" r:id="rId35"/>
    <p:sldId id="341" r:id="rId36"/>
    <p:sldId id="342" r:id="rId37"/>
    <p:sldId id="343" r:id="rId38"/>
    <p:sldId id="344" r:id="rId39"/>
    <p:sldId id="345" r:id="rId40"/>
    <p:sldId id="346" r:id="rId41"/>
    <p:sldId id="335" r:id="rId42"/>
    <p:sldId id="268" r:id="rId43"/>
    <p:sldId id="347" r:id="rId44"/>
    <p:sldId id="271" r:id="rId45"/>
    <p:sldId id="269" r:id="rId46"/>
    <p:sldId id="349" r:id="rId47"/>
    <p:sldId id="350" r:id="rId48"/>
    <p:sldId id="351" r:id="rId49"/>
    <p:sldId id="352" r:id="rId50"/>
    <p:sldId id="272" r:id="rId51"/>
    <p:sldId id="273" r:id="rId52"/>
    <p:sldId id="311" r:id="rId53"/>
    <p:sldId id="274" r:id="rId54"/>
    <p:sldId id="275" r:id="rId55"/>
    <p:sldId id="276" r:id="rId56"/>
    <p:sldId id="278" r:id="rId57"/>
    <p:sldId id="277" r:id="rId58"/>
    <p:sldId id="280" r:id="rId59"/>
    <p:sldId id="281" r:id="rId60"/>
    <p:sldId id="279" r:id="rId61"/>
    <p:sldId id="288" r:id="rId62"/>
    <p:sldId id="282" r:id="rId63"/>
    <p:sldId id="283" r:id="rId64"/>
    <p:sldId id="309" r:id="rId65"/>
    <p:sldId id="284" r:id="rId66"/>
    <p:sldId id="286" r:id="rId67"/>
    <p:sldId id="289" r:id="rId68"/>
    <p:sldId id="287" r:id="rId69"/>
    <p:sldId id="290" r:id="rId70"/>
    <p:sldId id="291" r:id="rId71"/>
    <p:sldId id="312" r:id="rId72"/>
    <p:sldId id="313" r:id="rId73"/>
    <p:sldId id="314" r:id="rId74"/>
    <p:sldId id="353" r:id="rId75"/>
    <p:sldId id="294" r:id="rId76"/>
    <p:sldId id="296" r:id="rId77"/>
    <p:sldId id="297" r:id="rId78"/>
    <p:sldId id="298" r:id="rId79"/>
    <p:sldId id="300" r:id="rId80"/>
    <p:sldId id="301" r:id="rId81"/>
    <p:sldId id="303" r:id="rId82"/>
    <p:sldId id="304" r:id="rId83"/>
    <p:sldId id="305" r:id="rId84"/>
    <p:sldId id="302" r:id="rId85"/>
  </p:sldIdLst>
  <p:sldSz cx="9144000" cy="6858000" type="screen4x3"/>
  <p:notesSz cx="7010400" cy="9296400"/>
  <p:custDataLst>
    <p:tags r:id="rId88"/>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67571" autoAdjust="0"/>
  </p:normalViewPr>
  <p:slideViewPr>
    <p:cSldViewPr>
      <p:cViewPr>
        <p:scale>
          <a:sx n="62" d="100"/>
          <a:sy n="62" d="100"/>
        </p:scale>
        <p:origin x="-169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3042"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1" Type="http://schemas.openxmlformats.org/officeDocument/2006/relationships/image" Target="../media/image10.jpeg"/></Relationships>
</file>

<file path=ppt/diagrams/_rels/data3.xml.rels><?xml version="1.0" encoding="UTF-8" standalone="yes"?>
<Relationships xmlns="http://schemas.openxmlformats.org/package/2006/relationships"><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57281-6086-4E04-AB90-BD25A40224E2}" type="doc">
      <dgm:prSet loTypeId="urn:microsoft.com/office/officeart/2005/8/layout/orgChart1" loCatId="hierarchy" qsTypeId="urn:microsoft.com/office/officeart/2005/8/quickstyle/3d2" qsCatId="3D" csTypeId="urn:microsoft.com/office/officeart/2005/8/colors/accent1_2" csCatId="accent1" phldr="1"/>
      <dgm:spPr/>
      <dgm:t>
        <a:bodyPr/>
        <a:lstStyle/>
        <a:p>
          <a:endParaRPr lang="en-CA"/>
        </a:p>
      </dgm:t>
    </dgm:pt>
    <dgm:pt modelId="{141DB033-0B65-42E9-A231-FFC29F30591A}">
      <dgm:prSet phldrT="[Text]"/>
      <dgm:spPr/>
      <dgm:t>
        <a:bodyPr/>
        <a:lstStyle/>
        <a:p>
          <a:r>
            <a:rPr lang="en-CA" dirty="0" smtClean="0"/>
            <a:t>Full Council</a:t>
          </a:r>
          <a:endParaRPr lang="en-CA" dirty="0"/>
        </a:p>
      </dgm:t>
    </dgm:pt>
    <dgm:pt modelId="{EDB24AD9-86D2-4DE3-AAA5-CDD4514A0A04}" type="parTrans" cxnId="{A9C9582A-1EF0-409A-90C2-6C5228DFAF7F}">
      <dgm:prSet/>
      <dgm:spPr/>
      <dgm:t>
        <a:bodyPr/>
        <a:lstStyle/>
        <a:p>
          <a:endParaRPr lang="en-CA"/>
        </a:p>
      </dgm:t>
    </dgm:pt>
    <dgm:pt modelId="{D57C4BBA-C551-4026-98CC-D0660FC2B57C}" type="sibTrans" cxnId="{A9C9582A-1EF0-409A-90C2-6C5228DFAF7F}">
      <dgm:prSet/>
      <dgm:spPr/>
      <dgm:t>
        <a:bodyPr/>
        <a:lstStyle/>
        <a:p>
          <a:endParaRPr lang="en-CA"/>
        </a:p>
      </dgm:t>
    </dgm:pt>
    <dgm:pt modelId="{3F34DC40-8ED6-41B5-9A2E-6D587F678DCB}">
      <dgm:prSet phldrT="[Text]"/>
      <dgm:spPr/>
      <dgm:t>
        <a:bodyPr/>
        <a:lstStyle/>
        <a:p>
          <a:r>
            <a:rPr lang="en-CA" dirty="0" smtClean="0"/>
            <a:t>Administration Board</a:t>
          </a:r>
          <a:endParaRPr lang="en-CA" dirty="0"/>
        </a:p>
      </dgm:t>
    </dgm:pt>
    <dgm:pt modelId="{6FFDE352-C49F-475A-824E-B7F238983046}" type="parTrans" cxnId="{040E7E35-03A8-4EB8-A5DA-AAAF223E2157}">
      <dgm:prSet/>
      <dgm:spPr/>
      <dgm:t>
        <a:bodyPr/>
        <a:lstStyle/>
        <a:p>
          <a:endParaRPr lang="en-CA"/>
        </a:p>
      </dgm:t>
    </dgm:pt>
    <dgm:pt modelId="{99EAF790-7564-4D98-A1F9-931ABE610CC0}" type="sibTrans" cxnId="{040E7E35-03A8-4EB8-A5DA-AAAF223E2157}">
      <dgm:prSet/>
      <dgm:spPr/>
      <dgm:t>
        <a:bodyPr/>
        <a:lstStyle/>
        <a:p>
          <a:endParaRPr lang="en-CA"/>
        </a:p>
      </dgm:t>
    </dgm:pt>
    <dgm:pt modelId="{2A48D319-9337-47EE-927A-F63101C5C59B}">
      <dgm:prSet phldrT="[Text]"/>
      <dgm:spPr/>
      <dgm:t>
        <a:bodyPr/>
        <a:lstStyle/>
        <a:p>
          <a:r>
            <a:rPr lang="en-CA" dirty="0" smtClean="0"/>
            <a:t>Pastoral Elders</a:t>
          </a:r>
          <a:endParaRPr lang="en-CA" dirty="0"/>
        </a:p>
      </dgm:t>
    </dgm:pt>
    <dgm:pt modelId="{E3F41D8D-3D19-4EBE-8099-E911C34B6A6C}" type="parTrans" cxnId="{3C66954C-AEFC-424A-95E0-5F592FF5C8AA}">
      <dgm:prSet/>
      <dgm:spPr/>
      <dgm:t>
        <a:bodyPr/>
        <a:lstStyle/>
        <a:p>
          <a:endParaRPr lang="en-CA"/>
        </a:p>
      </dgm:t>
    </dgm:pt>
    <dgm:pt modelId="{CE5FF887-6E67-4019-8CCA-15D864703C67}" type="sibTrans" cxnId="{3C66954C-AEFC-424A-95E0-5F592FF5C8AA}">
      <dgm:prSet/>
      <dgm:spPr/>
      <dgm:t>
        <a:bodyPr/>
        <a:lstStyle/>
        <a:p>
          <a:endParaRPr lang="en-CA"/>
        </a:p>
      </dgm:t>
    </dgm:pt>
    <dgm:pt modelId="{1CEBBD39-4001-4E56-95B0-77128D9AD5F6}">
      <dgm:prSet phldrT="[Text]"/>
      <dgm:spPr/>
      <dgm:t>
        <a:bodyPr/>
        <a:lstStyle/>
        <a:p>
          <a:r>
            <a:rPr lang="en-CA" dirty="0" smtClean="0"/>
            <a:t>Deacons</a:t>
          </a:r>
          <a:endParaRPr lang="en-CA" dirty="0"/>
        </a:p>
      </dgm:t>
    </dgm:pt>
    <dgm:pt modelId="{8B4576C3-1A2B-441B-B49D-C764409C7920}" type="parTrans" cxnId="{2D1888AA-1B05-43CD-B08B-45AD93BCC95A}">
      <dgm:prSet/>
      <dgm:spPr/>
      <dgm:t>
        <a:bodyPr/>
        <a:lstStyle/>
        <a:p>
          <a:endParaRPr lang="en-CA"/>
        </a:p>
      </dgm:t>
    </dgm:pt>
    <dgm:pt modelId="{219E2260-A358-453B-A77A-F3AE6AB2B807}" type="sibTrans" cxnId="{2D1888AA-1B05-43CD-B08B-45AD93BCC95A}">
      <dgm:prSet/>
      <dgm:spPr/>
      <dgm:t>
        <a:bodyPr/>
        <a:lstStyle/>
        <a:p>
          <a:endParaRPr lang="en-CA"/>
        </a:p>
      </dgm:t>
    </dgm:pt>
    <dgm:pt modelId="{A5EBC449-E414-479F-BDBF-86B72247BD34}" type="pres">
      <dgm:prSet presAssocID="{54257281-6086-4E04-AB90-BD25A40224E2}" presName="hierChild1" presStyleCnt="0">
        <dgm:presLayoutVars>
          <dgm:orgChart val="1"/>
          <dgm:chPref val="1"/>
          <dgm:dir/>
          <dgm:animOne val="branch"/>
          <dgm:animLvl val="lvl"/>
          <dgm:resizeHandles/>
        </dgm:presLayoutVars>
      </dgm:prSet>
      <dgm:spPr/>
      <dgm:t>
        <a:bodyPr/>
        <a:lstStyle/>
        <a:p>
          <a:endParaRPr lang="en-CA"/>
        </a:p>
      </dgm:t>
    </dgm:pt>
    <dgm:pt modelId="{84A6FB5F-B564-402B-9B0D-ACCFFF5AAFCE}" type="pres">
      <dgm:prSet presAssocID="{141DB033-0B65-42E9-A231-FFC29F30591A}" presName="hierRoot1" presStyleCnt="0">
        <dgm:presLayoutVars>
          <dgm:hierBranch val="init"/>
        </dgm:presLayoutVars>
      </dgm:prSet>
      <dgm:spPr/>
    </dgm:pt>
    <dgm:pt modelId="{67201324-7666-4521-94E1-865669CB7CB1}" type="pres">
      <dgm:prSet presAssocID="{141DB033-0B65-42E9-A231-FFC29F30591A}" presName="rootComposite1" presStyleCnt="0"/>
      <dgm:spPr/>
    </dgm:pt>
    <dgm:pt modelId="{D8F74CF5-AC3D-43B6-90A4-3CD559C34B1E}" type="pres">
      <dgm:prSet presAssocID="{141DB033-0B65-42E9-A231-FFC29F30591A}" presName="rootText1" presStyleLbl="node0" presStyleIdx="0" presStyleCnt="1">
        <dgm:presLayoutVars>
          <dgm:chPref val="3"/>
        </dgm:presLayoutVars>
      </dgm:prSet>
      <dgm:spPr/>
      <dgm:t>
        <a:bodyPr/>
        <a:lstStyle/>
        <a:p>
          <a:endParaRPr lang="en-CA"/>
        </a:p>
      </dgm:t>
    </dgm:pt>
    <dgm:pt modelId="{A9B1F024-398E-40A6-8B3C-29B4030FB963}" type="pres">
      <dgm:prSet presAssocID="{141DB033-0B65-42E9-A231-FFC29F30591A}" presName="rootConnector1" presStyleLbl="node1" presStyleIdx="0" presStyleCnt="0"/>
      <dgm:spPr/>
      <dgm:t>
        <a:bodyPr/>
        <a:lstStyle/>
        <a:p>
          <a:endParaRPr lang="en-CA"/>
        </a:p>
      </dgm:t>
    </dgm:pt>
    <dgm:pt modelId="{94F9D78C-8AB0-47DB-97AD-898A3C785E79}" type="pres">
      <dgm:prSet presAssocID="{141DB033-0B65-42E9-A231-FFC29F30591A}" presName="hierChild2" presStyleCnt="0"/>
      <dgm:spPr/>
    </dgm:pt>
    <dgm:pt modelId="{295C80C6-80FC-4301-9787-B66AB5C7CD39}" type="pres">
      <dgm:prSet presAssocID="{6FFDE352-C49F-475A-824E-B7F238983046}" presName="Name37" presStyleLbl="parChTrans1D2" presStyleIdx="0" presStyleCnt="3"/>
      <dgm:spPr/>
      <dgm:t>
        <a:bodyPr/>
        <a:lstStyle/>
        <a:p>
          <a:endParaRPr lang="en-CA"/>
        </a:p>
      </dgm:t>
    </dgm:pt>
    <dgm:pt modelId="{85EBA717-BDA7-48DE-82E9-612C45E630AC}" type="pres">
      <dgm:prSet presAssocID="{3F34DC40-8ED6-41B5-9A2E-6D587F678DCB}" presName="hierRoot2" presStyleCnt="0">
        <dgm:presLayoutVars>
          <dgm:hierBranch val="init"/>
        </dgm:presLayoutVars>
      </dgm:prSet>
      <dgm:spPr/>
    </dgm:pt>
    <dgm:pt modelId="{2B77C0FF-FCC2-4B30-89E3-4464075B6262}" type="pres">
      <dgm:prSet presAssocID="{3F34DC40-8ED6-41B5-9A2E-6D587F678DCB}" presName="rootComposite" presStyleCnt="0"/>
      <dgm:spPr/>
    </dgm:pt>
    <dgm:pt modelId="{FA9B7533-979A-4F83-AD55-E1183676CAEE}" type="pres">
      <dgm:prSet presAssocID="{3F34DC40-8ED6-41B5-9A2E-6D587F678DCB}" presName="rootText" presStyleLbl="node2" presStyleIdx="0" presStyleCnt="3">
        <dgm:presLayoutVars>
          <dgm:chPref val="3"/>
        </dgm:presLayoutVars>
      </dgm:prSet>
      <dgm:spPr/>
      <dgm:t>
        <a:bodyPr/>
        <a:lstStyle/>
        <a:p>
          <a:endParaRPr lang="en-CA"/>
        </a:p>
      </dgm:t>
    </dgm:pt>
    <dgm:pt modelId="{BE06AE64-9260-4008-BB36-00BA7F322AB3}" type="pres">
      <dgm:prSet presAssocID="{3F34DC40-8ED6-41B5-9A2E-6D587F678DCB}" presName="rootConnector" presStyleLbl="node2" presStyleIdx="0" presStyleCnt="3"/>
      <dgm:spPr/>
      <dgm:t>
        <a:bodyPr/>
        <a:lstStyle/>
        <a:p>
          <a:endParaRPr lang="en-CA"/>
        </a:p>
      </dgm:t>
    </dgm:pt>
    <dgm:pt modelId="{0A29F872-5421-40DD-982F-C486FB467993}" type="pres">
      <dgm:prSet presAssocID="{3F34DC40-8ED6-41B5-9A2E-6D587F678DCB}" presName="hierChild4" presStyleCnt="0"/>
      <dgm:spPr/>
    </dgm:pt>
    <dgm:pt modelId="{B15D1B9C-287E-4C25-AD10-D1C542D3877E}" type="pres">
      <dgm:prSet presAssocID="{3F34DC40-8ED6-41B5-9A2E-6D587F678DCB}" presName="hierChild5" presStyleCnt="0"/>
      <dgm:spPr/>
    </dgm:pt>
    <dgm:pt modelId="{079EE4DD-6D9E-4A19-B2DD-B133771F139C}" type="pres">
      <dgm:prSet presAssocID="{E3F41D8D-3D19-4EBE-8099-E911C34B6A6C}" presName="Name37" presStyleLbl="parChTrans1D2" presStyleIdx="1" presStyleCnt="3"/>
      <dgm:spPr/>
      <dgm:t>
        <a:bodyPr/>
        <a:lstStyle/>
        <a:p>
          <a:endParaRPr lang="en-CA"/>
        </a:p>
      </dgm:t>
    </dgm:pt>
    <dgm:pt modelId="{8BD9EB21-B511-4E4C-BAC0-A1B545D5AE59}" type="pres">
      <dgm:prSet presAssocID="{2A48D319-9337-47EE-927A-F63101C5C59B}" presName="hierRoot2" presStyleCnt="0">
        <dgm:presLayoutVars>
          <dgm:hierBranch val="init"/>
        </dgm:presLayoutVars>
      </dgm:prSet>
      <dgm:spPr/>
    </dgm:pt>
    <dgm:pt modelId="{C23188A0-99D0-462C-9A71-26309F318DBC}" type="pres">
      <dgm:prSet presAssocID="{2A48D319-9337-47EE-927A-F63101C5C59B}" presName="rootComposite" presStyleCnt="0"/>
      <dgm:spPr/>
    </dgm:pt>
    <dgm:pt modelId="{DBDC2D4A-0244-4164-927E-17CFAB5121F3}" type="pres">
      <dgm:prSet presAssocID="{2A48D319-9337-47EE-927A-F63101C5C59B}" presName="rootText" presStyleLbl="node2" presStyleIdx="1" presStyleCnt="3">
        <dgm:presLayoutVars>
          <dgm:chPref val="3"/>
        </dgm:presLayoutVars>
      </dgm:prSet>
      <dgm:spPr/>
      <dgm:t>
        <a:bodyPr/>
        <a:lstStyle/>
        <a:p>
          <a:endParaRPr lang="en-CA"/>
        </a:p>
      </dgm:t>
    </dgm:pt>
    <dgm:pt modelId="{106338CA-C4AB-45CE-9312-53802FE60056}" type="pres">
      <dgm:prSet presAssocID="{2A48D319-9337-47EE-927A-F63101C5C59B}" presName="rootConnector" presStyleLbl="node2" presStyleIdx="1" presStyleCnt="3"/>
      <dgm:spPr/>
      <dgm:t>
        <a:bodyPr/>
        <a:lstStyle/>
        <a:p>
          <a:endParaRPr lang="en-CA"/>
        </a:p>
      </dgm:t>
    </dgm:pt>
    <dgm:pt modelId="{C5B69023-9648-440D-AE4D-370A8C24E642}" type="pres">
      <dgm:prSet presAssocID="{2A48D319-9337-47EE-927A-F63101C5C59B}" presName="hierChild4" presStyleCnt="0"/>
      <dgm:spPr/>
    </dgm:pt>
    <dgm:pt modelId="{3BCC4F5C-A8E5-429B-8A28-57875BA0A8B9}" type="pres">
      <dgm:prSet presAssocID="{2A48D319-9337-47EE-927A-F63101C5C59B}" presName="hierChild5" presStyleCnt="0"/>
      <dgm:spPr/>
    </dgm:pt>
    <dgm:pt modelId="{0F850DAB-49A8-4673-9189-947AE1D49A59}" type="pres">
      <dgm:prSet presAssocID="{8B4576C3-1A2B-441B-B49D-C764409C7920}" presName="Name37" presStyleLbl="parChTrans1D2" presStyleIdx="2" presStyleCnt="3"/>
      <dgm:spPr/>
      <dgm:t>
        <a:bodyPr/>
        <a:lstStyle/>
        <a:p>
          <a:endParaRPr lang="en-CA"/>
        </a:p>
      </dgm:t>
    </dgm:pt>
    <dgm:pt modelId="{2DDD3B40-6D17-4099-8A80-7A689BDB5771}" type="pres">
      <dgm:prSet presAssocID="{1CEBBD39-4001-4E56-95B0-77128D9AD5F6}" presName="hierRoot2" presStyleCnt="0">
        <dgm:presLayoutVars>
          <dgm:hierBranch val="init"/>
        </dgm:presLayoutVars>
      </dgm:prSet>
      <dgm:spPr/>
    </dgm:pt>
    <dgm:pt modelId="{BBA03B28-7918-4E21-B6F7-DCA0CD97301B}" type="pres">
      <dgm:prSet presAssocID="{1CEBBD39-4001-4E56-95B0-77128D9AD5F6}" presName="rootComposite" presStyleCnt="0"/>
      <dgm:spPr/>
    </dgm:pt>
    <dgm:pt modelId="{3524FA8A-30D4-45D8-AE30-640DFE76ED0A}" type="pres">
      <dgm:prSet presAssocID="{1CEBBD39-4001-4E56-95B0-77128D9AD5F6}" presName="rootText" presStyleLbl="node2" presStyleIdx="2" presStyleCnt="3">
        <dgm:presLayoutVars>
          <dgm:chPref val="3"/>
        </dgm:presLayoutVars>
      </dgm:prSet>
      <dgm:spPr/>
      <dgm:t>
        <a:bodyPr/>
        <a:lstStyle/>
        <a:p>
          <a:endParaRPr lang="en-CA"/>
        </a:p>
      </dgm:t>
    </dgm:pt>
    <dgm:pt modelId="{C115C0A0-52E6-4472-BB02-4955BDCC5140}" type="pres">
      <dgm:prSet presAssocID="{1CEBBD39-4001-4E56-95B0-77128D9AD5F6}" presName="rootConnector" presStyleLbl="node2" presStyleIdx="2" presStyleCnt="3"/>
      <dgm:spPr/>
      <dgm:t>
        <a:bodyPr/>
        <a:lstStyle/>
        <a:p>
          <a:endParaRPr lang="en-CA"/>
        </a:p>
      </dgm:t>
    </dgm:pt>
    <dgm:pt modelId="{9AB4ECA6-3DB7-4434-896B-B69E79C47B74}" type="pres">
      <dgm:prSet presAssocID="{1CEBBD39-4001-4E56-95B0-77128D9AD5F6}" presName="hierChild4" presStyleCnt="0"/>
      <dgm:spPr/>
    </dgm:pt>
    <dgm:pt modelId="{490C798A-FD3F-45B4-BF28-6AFE98A90972}" type="pres">
      <dgm:prSet presAssocID="{1CEBBD39-4001-4E56-95B0-77128D9AD5F6}" presName="hierChild5" presStyleCnt="0"/>
      <dgm:spPr/>
    </dgm:pt>
    <dgm:pt modelId="{E0CBDE69-F2AD-44AB-A1B6-58B9EF476ED0}" type="pres">
      <dgm:prSet presAssocID="{141DB033-0B65-42E9-A231-FFC29F30591A}" presName="hierChild3" presStyleCnt="0"/>
      <dgm:spPr/>
    </dgm:pt>
  </dgm:ptLst>
  <dgm:cxnLst>
    <dgm:cxn modelId="{CE2286E0-7149-46FB-96D6-9ACE48E49F00}" type="presOf" srcId="{54257281-6086-4E04-AB90-BD25A40224E2}" destId="{A5EBC449-E414-479F-BDBF-86B72247BD34}" srcOrd="0" destOrd="0" presId="urn:microsoft.com/office/officeart/2005/8/layout/orgChart1"/>
    <dgm:cxn modelId="{73BD4871-0E4F-48FC-8978-355D852AADBB}" type="presOf" srcId="{6FFDE352-C49F-475A-824E-B7F238983046}" destId="{295C80C6-80FC-4301-9787-B66AB5C7CD39}" srcOrd="0" destOrd="0" presId="urn:microsoft.com/office/officeart/2005/8/layout/orgChart1"/>
    <dgm:cxn modelId="{4D1CCC25-22BF-4C10-9603-4A8F9536508D}" type="presOf" srcId="{3F34DC40-8ED6-41B5-9A2E-6D587F678DCB}" destId="{BE06AE64-9260-4008-BB36-00BA7F322AB3}" srcOrd="1" destOrd="0" presId="urn:microsoft.com/office/officeart/2005/8/layout/orgChart1"/>
    <dgm:cxn modelId="{C57E3D91-8127-4894-BDB5-36CAC70667FF}" type="presOf" srcId="{2A48D319-9337-47EE-927A-F63101C5C59B}" destId="{106338CA-C4AB-45CE-9312-53802FE60056}" srcOrd="1" destOrd="0" presId="urn:microsoft.com/office/officeart/2005/8/layout/orgChart1"/>
    <dgm:cxn modelId="{AFFB0342-DE52-43CE-ABD4-DE1BF2645D2B}" type="presOf" srcId="{1CEBBD39-4001-4E56-95B0-77128D9AD5F6}" destId="{C115C0A0-52E6-4472-BB02-4955BDCC5140}" srcOrd="1" destOrd="0" presId="urn:microsoft.com/office/officeart/2005/8/layout/orgChart1"/>
    <dgm:cxn modelId="{43D5B7C3-33E5-45CE-B44D-9D642BD8D026}" type="presOf" srcId="{2A48D319-9337-47EE-927A-F63101C5C59B}" destId="{DBDC2D4A-0244-4164-927E-17CFAB5121F3}" srcOrd="0" destOrd="0" presId="urn:microsoft.com/office/officeart/2005/8/layout/orgChart1"/>
    <dgm:cxn modelId="{46381FD6-D3EA-4526-82EA-80627FFBD2BD}" type="presOf" srcId="{141DB033-0B65-42E9-A231-FFC29F30591A}" destId="{A9B1F024-398E-40A6-8B3C-29B4030FB963}" srcOrd="1" destOrd="0" presId="urn:microsoft.com/office/officeart/2005/8/layout/orgChart1"/>
    <dgm:cxn modelId="{A9C9582A-1EF0-409A-90C2-6C5228DFAF7F}" srcId="{54257281-6086-4E04-AB90-BD25A40224E2}" destId="{141DB033-0B65-42E9-A231-FFC29F30591A}" srcOrd="0" destOrd="0" parTransId="{EDB24AD9-86D2-4DE3-AAA5-CDD4514A0A04}" sibTransId="{D57C4BBA-C551-4026-98CC-D0660FC2B57C}"/>
    <dgm:cxn modelId="{3C300254-76F2-47F2-BF81-86E6F52C684A}" type="presOf" srcId="{3F34DC40-8ED6-41B5-9A2E-6D587F678DCB}" destId="{FA9B7533-979A-4F83-AD55-E1183676CAEE}" srcOrd="0" destOrd="0" presId="urn:microsoft.com/office/officeart/2005/8/layout/orgChart1"/>
    <dgm:cxn modelId="{2D1888AA-1B05-43CD-B08B-45AD93BCC95A}" srcId="{141DB033-0B65-42E9-A231-FFC29F30591A}" destId="{1CEBBD39-4001-4E56-95B0-77128D9AD5F6}" srcOrd="2" destOrd="0" parTransId="{8B4576C3-1A2B-441B-B49D-C764409C7920}" sibTransId="{219E2260-A358-453B-A77A-F3AE6AB2B807}"/>
    <dgm:cxn modelId="{7C4C4D1F-DC25-4F8D-B182-CC285029D3C3}" type="presOf" srcId="{E3F41D8D-3D19-4EBE-8099-E911C34B6A6C}" destId="{079EE4DD-6D9E-4A19-B2DD-B133771F139C}" srcOrd="0" destOrd="0" presId="urn:microsoft.com/office/officeart/2005/8/layout/orgChart1"/>
    <dgm:cxn modelId="{3A8C10B8-1E3F-457C-90D5-76ABAF647B61}" type="presOf" srcId="{8B4576C3-1A2B-441B-B49D-C764409C7920}" destId="{0F850DAB-49A8-4673-9189-947AE1D49A59}" srcOrd="0" destOrd="0" presId="urn:microsoft.com/office/officeart/2005/8/layout/orgChart1"/>
    <dgm:cxn modelId="{3C66954C-AEFC-424A-95E0-5F592FF5C8AA}" srcId="{141DB033-0B65-42E9-A231-FFC29F30591A}" destId="{2A48D319-9337-47EE-927A-F63101C5C59B}" srcOrd="1" destOrd="0" parTransId="{E3F41D8D-3D19-4EBE-8099-E911C34B6A6C}" sibTransId="{CE5FF887-6E67-4019-8CCA-15D864703C67}"/>
    <dgm:cxn modelId="{FA558DF7-28E5-4A39-8273-CF359ECDBEC9}" type="presOf" srcId="{1CEBBD39-4001-4E56-95B0-77128D9AD5F6}" destId="{3524FA8A-30D4-45D8-AE30-640DFE76ED0A}" srcOrd="0" destOrd="0" presId="urn:microsoft.com/office/officeart/2005/8/layout/orgChart1"/>
    <dgm:cxn modelId="{04890C24-5576-433B-92E6-3D6BC4C7CC75}" type="presOf" srcId="{141DB033-0B65-42E9-A231-FFC29F30591A}" destId="{D8F74CF5-AC3D-43B6-90A4-3CD559C34B1E}" srcOrd="0" destOrd="0" presId="urn:microsoft.com/office/officeart/2005/8/layout/orgChart1"/>
    <dgm:cxn modelId="{040E7E35-03A8-4EB8-A5DA-AAAF223E2157}" srcId="{141DB033-0B65-42E9-A231-FFC29F30591A}" destId="{3F34DC40-8ED6-41B5-9A2E-6D587F678DCB}" srcOrd="0" destOrd="0" parTransId="{6FFDE352-C49F-475A-824E-B7F238983046}" sibTransId="{99EAF790-7564-4D98-A1F9-931ABE610CC0}"/>
    <dgm:cxn modelId="{2ADB720E-055C-4694-B50B-DB6862D4DEF1}" type="presParOf" srcId="{A5EBC449-E414-479F-BDBF-86B72247BD34}" destId="{84A6FB5F-B564-402B-9B0D-ACCFFF5AAFCE}" srcOrd="0" destOrd="0" presId="urn:microsoft.com/office/officeart/2005/8/layout/orgChart1"/>
    <dgm:cxn modelId="{46056859-F47A-4AB0-92CC-D320092AE6B3}" type="presParOf" srcId="{84A6FB5F-B564-402B-9B0D-ACCFFF5AAFCE}" destId="{67201324-7666-4521-94E1-865669CB7CB1}" srcOrd="0" destOrd="0" presId="urn:microsoft.com/office/officeart/2005/8/layout/orgChart1"/>
    <dgm:cxn modelId="{FCC8ED22-E4B1-40FE-9D7F-DF694E8A13DA}" type="presParOf" srcId="{67201324-7666-4521-94E1-865669CB7CB1}" destId="{D8F74CF5-AC3D-43B6-90A4-3CD559C34B1E}" srcOrd="0" destOrd="0" presId="urn:microsoft.com/office/officeart/2005/8/layout/orgChart1"/>
    <dgm:cxn modelId="{5E71E5C0-547C-4881-856C-C1E21A14910B}" type="presParOf" srcId="{67201324-7666-4521-94E1-865669CB7CB1}" destId="{A9B1F024-398E-40A6-8B3C-29B4030FB963}" srcOrd="1" destOrd="0" presId="urn:microsoft.com/office/officeart/2005/8/layout/orgChart1"/>
    <dgm:cxn modelId="{680A5E54-1DDD-44BC-A19D-4AFFF2C823DD}" type="presParOf" srcId="{84A6FB5F-B564-402B-9B0D-ACCFFF5AAFCE}" destId="{94F9D78C-8AB0-47DB-97AD-898A3C785E79}" srcOrd="1" destOrd="0" presId="urn:microsoft.com/office/officeart/2005/8/layout/orgChart1"/>
    <dgm:cxn modelId="{B3825B40-F18A-4FC0-8C95-AB961E5C22B4}" type="presParOf" srcId="{94F9D78C-8AB0-47DB-97AD-898A3C785E79}" destId="{295C80C6-80FC-4301-9787-B66AB5C7CD39}" srcOrd="0" destOrd="0" presId="urn:microsoft.com/office/officeart/2005/8/layout/orgChart1"/>
    <dgm:cxn modelId="{D28ACA41-9746-473F-B9EC-93F5AE2C78B6}" type="presParOf" srcId="{94F9D78C-8AB0-47DB-97AD-898A3C785E79}" destId="{85EBA717-BDA7-48DE-82E9-612C45E630AC}" srcOrd="1" destOrd="0" presId="urn:microsoft.com/office/officeart/2005/8/layout/orgChart1"/>
    <dgm:cxn modelId="{A6CD181C-6543-4DD6-B21B-E46D7E931735}" type="presParOf" srcId="{85EBA717-BDA7-48DE-82E9-612C45E630AC}" destId="{2B77C0FF-FCC2-4B30-89E3-4464075B6262}" srcOrd="0" destOrd="0" presId="urn:microsoft.com/office/officeart/2005/8/layout/orgChart1"/>
    <dgm:cxn modelId="{EA17AABB-617F-43D7-89BA-095AC5DA2603}" type="presParOf" srcId="{2B77C0FF-FCC2-4B30-89E3-4464075B6262}" destId="{FA9B7533-979A-4F83-AD55-E1183676CAEE}" srcOrd="0" destOrd="0" presId="urn:microsoft.com/office/officeart/2005/8/layout/orgChart1"/>
    <dgm:cxn modelId="{03588F90-FEE1-4EB8-BD1B-10FB67A1E897}" type="presParOf" srcId="{2B77C0FF-FCC2-4B30-89E3-4464075B6262}" destId="{BE06AE64-9260-4008-BB36-00BA7F322AB3}" srcOrd="1" destOrd="0" presId="urn:microsoft.com/office/officeart/2005/8/layout/orgChart1"/>
    <dgm:cxn modelId="{0ADB5316-DA10-4914-8038-3AD69B116D11}" type="presParOf" srcId="{85EBA717-BDA7-48DE-82E9-612C45E630AC}" destId="{0A29F872-5421-40DD-982F-C486FB467993}" srcOrd="1" destOrd="0" presId="urn:microsoft.com/office/officeart/2005/8/layout/orgChart1"/>
    <dgm:cxn modelId="{DDEACC77-4587-46AD-9F7A-2FE4A423046A}" type="presParOf" srcId="{85EBA717-BDA7-48DE-82E9-612C45E630AC}" destId="{B15D1B9C-287E-4C25-AD10-D1C542D3877E}" srcOrd="2" destOrd="0" presId="urn:microsoft.com/office/officeart/2005/8/layout/orgChart1"/>
    <dgm:cxn modelId="{5DD639C7-94AB-4F3C-8EF8-C3BD45C6B50C}" type="presParOf" srcId="{94F9D78C-8AB0-47DB-97AD-898A3C785E79}" destId="{079EE4DD-6D9E-4A19-B2DD-B133771F139C}" srcOrd="2" destOrd="0" presId="urn:microsoft.com/office/officeart/2005/8/layout/orgChart1"/>
    <dgm:cxn modelId="{DA5515EC-1A33-4F43-ABA1-F22E99EB6EF0}" type="presParOf" srcId="{94F9D78C-8AB0-47DB-97AD-898A3C785E79}" destId="{8BD9EB21-B511-4E4C-BAC0-A1B545D5AE59}" srcOrd="3" destOrd="0" presId="urn:microsoft.com/office/officeart/2005/8/layout/orgChart1"/>
    <dgm:cxn modelId="{B4213327-EC8A-46CF-99EE-B129AB87716F}" type="presParOf" srcId="{8BD9EB21-B511-4E4C-BAC0-A1B545D5AE59}" destId="{C23188A0-99D0-462C-9A71-26309F318DBC}" srcOrd="0" destOrd="0" presId="urn:microsoft.com/office/officeart/2005/8/layout/orgChart1"/>
    <dgm:cxn modelId="{DD5E1B61-8CA3-44EF-87A5-EFD5F50E97F8}" type="presParOf" srcId="{C23188A0-99D0-462C-9A71-26309F318DBC}" destId="{DBDC2D4A-0244-4164-927E-17CFAB5121F3}" srcOrd="0" destOrd="0" presId="urn:microsoft.com/office/officeart/2005/8/layout/orgChart1"/>
    <dgm:cxn modelId="{416D7192-BEBA-4CFF-ADA0-7E4BDF0060B9}" type="presParOf" srcId="{C23188A0-99D0-462C-9A71-26309F318DBC}" destId="{106338CA-C4AB-45CE-9312-53802FE60056}" srcOrd="1" destOrd="0" presId="urn:microsoft.com/office/officeart/2005/8/layout/orgChart1"/>
    <dgm:cxn modelId="{A855CBEB-51D7-47CB-A49F-71FE56F63F98}" type="presParOf" srcId="{8BD9EB21-B511-4E4C-BAC0-A1B545D5AE59}" destId="{C5B69023-9648-440D-AE4D-370A8C24E642}" srcOrd="1" destOrd="0" presId="urn:microsoft.com/office/officeart/2005/8/layout/orgChart1"/>
    <dgm:cxn modelId="{F861A426-3F65-4ACB-B101-79CB74A82D8A}" type="presParOf" srcId="{8BD9EB21-B511-4E4C-BAC0-A1B545D5AE59}" destId="{3BCC4F5C-A8E5-429B-8A28-57875BA0A8B9}" srcOrd="2" destOrd="0" presId="urn:microsoft.com/office/officeart/2005/8/layout/orgChart1"/>
    <dgm:cxn modelId="{910B658B-90AB-4FE5-858B-F74B136AF8AC}" type="presParOf" srcId="{94F9D78C-8AB0-47DB-97AD-898A3C785E79}" destId="{0F850DAB-49A8-4673-9189-947AE1D49A59}" srcOrd="4" destOrd="0" presId="urn:microsoft.com/office/officeart/2005/8/layout/orgChart1"/>
    <dgm:cxn modelId="{D60705D5-245B-4D44-A0A6-9B2377573656}" type="presParOf" srcId="{94F9D78C-8AB0-47DB-97AD-898A3C785E79}" destId="{2DDD3B40-6D17-4099-8A80-7A689BDB5771}" srcOrd="5" destOrd="0" presId="urn:microsoft.com/office/officeart/2005/8/layout/orgChart1"/>
    <dgm:cxn modelId="{8939307B-B77C-4E62-94C9-939DA9FE0068}" type="presParOf" srcId="{2DDD3B40-6D17-4099-8A80-7A689BDB5771}" destId="{BBA03B28-7918-4E21-B6F7-DCA0CD97301B}" srcOrd="0" destOrd="0" presId="urn:microsoft.com/office/officeart/2005/8/layout/orgChart1"/>
    <dgm:cxn modelId="{813F30C8-6A07-42A8-8CB7-46ACF8FD11E0}" type="presParOf" srcId="{BBA03B28-7918-4E21-B6F7-DCA0CD97301B}" destId="{3524FA8A-30D4-45D8-AE30-640DFE76ED0A}" srcOrd="0" destOrd="0" presId="urn:microsoft.com/office/officeart/2005/8/layout/orgChart1"/>
    <dgm:cxn modelId="{09D7A8BE-8A97-46E6-B079-78581AEE6B85}" type="presParOf" srcId="{BBA03B28-7918-4E21-B6F7-DCA0CD97301B}" destId="{C115C0A0-52E6-4472-BB02-4955BDCC5140}" srcOrd="1" destOrd="0" presId="urn:microsoft.com/office/officeart/2005/8/layout/orgChart1"/>
    <dgm:cxn modelId="{78C17327-D1A3-494A-AE0C-4BD53B9EF14E}" type="presParOf" srcId="{2DDD3B40-6D17-4099-8A80-7A689BDB5771}" destId="{9AB4ECA6-3DB7-4434-896B-B69E79C47B74}" srcOrd="1" destOrd="0" presId="urn:microsoft.com/office/officeart/2005/8/layout/orgChart1"/>
    <dgm:cxn modelId="{462374B9-EB41-4203-B05E-3C53BD8ABA75}" type="presParOf" srcId="{2DDD3B40-6D17-4099-8A80-7A689BDB5771}" destId="{490C798A-FD3F-45B4-BF28-6AFE98A90972}" srcOrd="2" destOrd="0" presId="urn:microsoft.com/office/officeart/2005/8/layout/orgChart1"/>
    <dgm:cxn modelId="{22261CE9-B69D-488B-BE4E-A9663EAA988B}" type="presParOf" srcId="{84A6FB5F-B564-402B-9B0D-ACCFFF5AAFCE}" destId="{E0CBDE69-F2AD-44AB-A1B6-58B9EF476ED0}" srcOrd="2" destOrd="0" presId="urn:microsoft.com/office/officeart/2005/8/layout/orgChart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9AFFF8-62FF-4058-B4CA-5A409D021AB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CA"/>
        </a:p>
      </dgm:t>
    </dgm:pt>
    <dgm:pt modelId="{36E2023C-7B30-458C-A351-9D2353EAD5A7}">
      <dgm:prSet phldrT="[Text]" custT="1"/>
      <dgm:spPr/>
      <dgm:t>
        <a:bodyPr/>
        <a:lstStyle/>
        <a:p>
          <a:r>
            <a:rPr lang="en-CA" sz="2400" dirty="0" smtClean="0"/>
            <a:t>Pastoral Elders</a:t>
          </a:r>
          <a:endParaRPr lang="en-CA" sz="2400" dirty="0"/>
        </a:p>
      </dgm:t>
    </dgm:pt>
    <dgm:pt modelId="{FF0590F3-66A9-4645-ADBF-674F787D2D1F}" type="parTrans" cxnId="{E4827D57-05C8-49BA-9531-F9B947FF0AC5}">
      <dgm:prSet/>
      <dgm:spPr/>
      <dgm:t>
        <a:bodyPr/>
        <a:lstStyle/>
        <a:p>
          <a:endParaRPr lang="en-CA"/>
        </a:p>
      </dgm:t>
    </dgm:pt>
    <dgm:pt modelId="{2D0B221D-CF01-456E-ADD1-8EE87A572077}" type="sibTrans" cxnId="{E4827D57-05C8-49BA-9531-F9B947FF0AC5}">
      <dgm:prSet/>
      <dgm:spPr/>
      <dgm:t>
        <a:bodyPr/>
        <a:lstStyle/>
        <a:p>
          <a:endParaRPr lang="en-CA"/>
        </a:p>
      </dgm:t>
    </dgm:pt>
    <dgm:pt modelId="{10623374-3F9B-4ACF-AB0F-D3B91A907315}">
      <dgm:prSet phldrT="[Text]"/>
      <dgm:spPr/>
      <dgm:t>
        <a:bodyPr/>
        <a:lstStyle/>
        <a:p>
          <a:r>
            <a:rPr lang="en-CA" dirty="0" smtClean="0"/>
            <a:t>Visitation</a:t>
          </a:r>
          <a:endParaRPr lang="en-CA" dirty="0"/>
        </a:p>
      </dgm:t>
    </dgm:pt>
    <dgm:pt modelId="{DB72D9A8-D874-4ABB-9126-23CE82975C27}" type="parTrans" cxnId="{550A3CAE-21BA-44E2-AE01-58A89E1C6265}">
      <dgm:prSet/>
      <dgm:spPr/>
      <dgm:t>
        <a:bodyPr/>
        <a:lstStyle/>
        <a:p>
          <a:endParaRPr lang="en-CA"/>
        </a:p>
      </dgm:t>
    </dgm:pt>
    <dgm:pt modelId="{5FB1B145-B2D2-4296-9787-067CBCBD7000}" type="sibTrans" cxnId="{550A3CAE-21BA-44E2-AE01-58A89E1C6265}">
      <dgm:prSet/>
      <dgm:spPr/>
      <dgm:t>
        <a:bodyPr/>
        <a:lstStyle/>
        <a:p>
          <a:endParaRPr lang="en-CA"/>
        </a:p>
      </dgm:t>
    </dgm:pt>
    <dgm:pt modelId="{028E7766-965B-483C-84F7-E027889E140B}">
      <dgm:prSet phldrT="[Text]"/>
      <dgm:spPr/>
      <dgm:t>
        <a:bodyPr/>
        <a:lstStyle/>
        <a:p>
          <a:r>
            <a:rPr lang="en-CA" dirty="0" smtClean="0"/>
            <a:t>Small Group</a:t>
          </a:r>
          <a:endParaRPr lang="en-CA" dirty="0"/>
        </a:p>
      </dgm:t>
    </dgm:pt>
    <dgm:pt modelId="{3D8AC572-D2D9-4BB8-8D10-FA0ADCE20E50}" type="parTrans" cxnId="{5739102C-9F2B-4DFC-8AAF-9B7ACF9F9A56}">
      <dgm:prSet/>
      <dgm:spPr/>
      <dgm:t>
        <a:bodyPr/>
        <a:lstStyle/>
        <a:p>
          <a:endParaRPr lang="en-CA"/>
        </a:p>
      </dgm:t>
    </dgm:pt>
    <dgm:pt modelId="{E8E17D54-CF27-4D7F-A4B2-1DD42BFC5336}" type="sibTrans" cxnId="{5739102C-9F2B-4DFC-8AAF-9B7ACF9F9A56}">
      <dgm:prSet/>
      <dgm:spPr/>
      <dgm:t>
        <a:bodyPr/>
        <a:lstStyle/>
        <a:p>
          <a:endParaRPr lang="en-CA"/>
        </a:p>
      </dgm:t>
    </dgm:pt>
    <dgm:pt modelId="{4BDEC13C-A46D-4E84-902E-F1EB124A976D}">
      <dgm:prSet phldrT="[Text]"/>
      <dgm:spPr/>
      <dgm:t>
        <a:bodyPr/>
        <a:lstStyle/>
        <a:p>
          <a:r>
            <a:rPr lang="en-CA" dirty="0" smtClean="0"/>
            <a:t>Stephen’s Ministry</a:t>
          </a:r>
          <a:endParaRPr lang="en-CA" dirty="0"/>
        </a:p>
      </dgm:t>
    </dgm:pt>
    <dgm:pt modelId="{F2464EA9-4046-4A59-975E-62871F1B56A8}" type="parTrans" cxnId="{281252B4-1E73-4ACC-9D30-5461752258AF}">
      <dgm:prSet/>
      <dgm:spPr/>
      <dgm:t>
        <a:bodyPr/>
        <a:lstStyle/>
        <a:p>
          <a:endParaRPr lang="en-CA"/>
        </a:p>
      </dgm:t>
    </dgm:pt>
    <dgm:pt modelId="{A5D67619-A5DC-4811-B633-0A6325A48B43}" type="sibTrans" cxnId="{281252B4-1E73-4ACC-9D30-5461752258AF}">
      <dgm:prSet/>
      <dgm:spPr/>
      <dgm:t>
        <a:bodyPr/>
        <a:lstStyle/>
        <a:p>
          <a:endParaRPr lang="en-CA"/>
        </a:p>
      </dgm:t>
    </dgm:pt>
    <dgm:pt modelId="{FC65B73A-DD5C-4EE2-8622-318DEE8A327F}">
      <dgm:prSet/>
      <dgm:spPr/>
      <dgm:t>
        <a:bodyPr/>
        <a:lstStyle/>
        <a:p>
          <a:r>
            <a:rPr lang="en-CA" dirty="0" smtClean="0"/>
            <a:t>Supervise the Preaching</a:t>
          </a:r>
          <a:endParaRPr lang="en-CA" dirty="0"/>
        </a:p>
      </dgm:t>
    </dgm:pt>
    <dgm:pt modelId="{BA1CAED5-7020-476F-9140-018C185925E1}" type="parTrans" cxnId="{BCB9231F-0257-4C25-B4A7-5419B92AB3C5}">
      <dgm:prSet/>
      <dgm:spPr/>
      <dgm:t>
        <a:bodyPr/>
        <a:lstStyle/>
        <a:p>
          <a:endParaRPr lang="en-CA"/>
        </a:p>
      </dgm:t>
    </dgm:pt>
    <dgm:pt modelId="{E9CBC2D7-601F-463E-A8A1-A1F6E13E6617}" type="sibTrans" cxnId="{BCB9231F-0257-4C25-B4A7-5419B92AB3C5}">
      <dgm:prSet/>
      <dgm:spPr/>
      <dgm:t>
        <a:bodyPr/>
        <a:lstStyle/>
        <a:p>
          <a:endParaRPr lang="en-CA"/>
        </a:p>
      </dgm:t>
    </dgm:pt>
    <dgm:pt modelId="{E98274B1-EF00-4C42-AD84-1F862CDB238A}">
      <dgm:prSet/>
      <dgm:spPr/>
      <dgm:t>
        <a:bodyPr/>
        <a:lstStyle/>
        <a:p>
          <a:r>
            <a:rPr lang="en-CA" dirty="0" smtClean="0"/>
            <a:t>Supervise the Sacraments</a:t>
          </a:r>
          <a:endParaRPr lang="en-CA" dirty="0"/>
        </a:p>
      </dgm:t>
    </dgm:pt>
    <dgm:pt modelId="{260EE3CF-9554-4E34-9177-0B27FE50A172}" type="parTrans" cxnId="{4EEACD53-37F8-42E1-81A9-340959711A56}">
      <dgm:prSet/>
      <dgm:spPr/>
      <dgm:t>
        <a:bodyPr/>
        <a:lstStyle/>
        <a:p>
          <a:endParaRPr lang="en-CA"/>
        </a:p>
      </dgm:t>
    </dgm:pt>
    <dgm:pt modelId="{3948D032-2786-4EBB-9312-3CBF957D398D}" type="sibTrans" cxnId="{4EEACD53-37F8-42E1-81A9-340959711A56}">
      <dgm:prSet/>
      <dgm:spPr/>
      <dgm:t>
        <a:bodyPr/>
        <a:lstStyle/>
        <a:p>
          <a:endParaRPr lang="en-CA"/>
        </a:p>
      </dgm:t>
    </dgm:pt>
    <dgm:pt modelId="{76F92F89-5540-40A9-B173-AB815A19EA36}">
      <dgm:prSet/>
      <dgm:spPr/>
      <dgm:t>
        <a:bodyPr/>
        <a:lstStyle/>
        <a:p>
          <a:r>
            <a:rPr lang="en-CA" dirty="0" smtClean="0"/>
            <a:t>Approve Membership</a:t>
          </a:r>
          <a:endParaRPr lang="en-CA" dirty="0"/>
        </a:p>
      </dgm:t>
    </dgm:pt>
    <dgm:pt modelId="{77FC6643-BA18-4178-A45A-2481B1FDD492}" type="parTrans" cxnId="{CBC554FC-8C74-4160-8B84-8DA63E5BD8BE}">
      <dgm:prSet/>
      <dgm:spPr/>
      <dgm:t>
        <a:bodyPr/>
        <a:lstStyle/>
        <a:p>
          <a:endParaRPr lang="en-CA"/>
        </a:p>
      </dgm:t>
    </dgm:pt>
    <dgm:pt modelId="{FE846B6F-B44A-4D41-96C4-94C56FBF15DA}" type="sibTrans" cxnId="{CBC554FC-8C74-4160-8B84-8DA63E5BD8BE}">
      <dgm:prSet/>
      <dgm:spPr/>
      <dgm:t>
        <a:bodyPr/>
        <a:lstStyle/>
        <a:p>
          <a:endParaRPr lang="en-CA"/>
        </a:p>
      </dgm:t>
    </dgm:pt>
    <dgm:pt modelId="{C8C1107E-E75A-421C-98E2-5AE92D3E9536}">
      <dgm:prSet/>
      <dgm:spPr/>
      <dgm:t>
        <a:bodyPr/>
        <a:lstStyle/>
        <a:p>
          <a:r>
            <a:rPr lang="en-CA" dirty="0" smtClean="0"/>
            <a:t>Caring Touch</a:t>
          </a:r>
        </a:p>
      </dgm:t>
    </dgm:pt>
    <dgm:pt modelId="{3993868A-CBE2-4ED3-B15F-84577FE5D9B6}" type="parTrans" cxnId="{1758E6DF-A809-41E0-95BF-A914FE72AF07}">
      <dgm:prSet/>
      <dgm:spPr/>
      <dgm:t>
        <a:bodyPr/>
        <a:lstStyle/>
        <a:p>
          <a:endParaRPr lang="en-CA"/>
        </a:p>
      </dgm:t>
    </dgm:pt>
    <dgm:pt modelId="{D26777BA-6C6D-4EC3-A9C8-816373E9AA4C}" type="sibTrans" cxnId="{1758E6DF-A809-41E0-95BF-A914FE72AF07}">
      <dgm:prSet/>
      <dgm:spPr/>
      <dgm:t>
        <a:bodyPr/>
        <a:lstStyle/>
        <a:p>
          <a:endParaRPr lang="en-CA"/>
        </a:p>
      </dgm:t>
    </dgm:pt>
    <dgm:pt modelId="{2EDC88AA-BB7A-4C08-8562-D1D1B47A6FF4}" type="pres">
      <dgm:prSet presAssocID="{A99AFFF8-62FF-4058-B4CA-5A409D021AB9}" presName="hierChild1" presStyleCnt="0">
        <dgm:presLayoutVars>
          <dgm:orgChart val="1"/>
          <dgm:chPref val="1"/>
          <dgm:dir/>
          <dgm:animOne val="branch"/>
          <dgm:animLvl val="lvl"/>
          <dgm:resizeHandles/>
        </dgm:presLayoutVars>
      </dgm:prSet>
      <dgm:spPr/>
      <dgm:t>
        <a:bodyPr/>
        <a:lstStyle/>
        <a:p>
          <a:endParaRPr lang="en-CA"/>
        </a:p>
      </dgm:t>
    </dgm:pt>
    <dgm:pt modelId="{2D0421D6-3D93-4C2B-B496-F1F02C33D7C6}" type="pres">
      <dgm:prSet presAssocID="{36E2023C-7B30-458C-A351-9D2353EAD5A7}" presName="hierRoot1" presStyleCnt="0">
        <dgm:presLayoutVars>
          <dgm:hierBranch val="init"/>
        </dgm:presLayoutVars>
      </dgm:prSet>
      <dgm:spPr/>
    </dgm:pt>
    <dgm:pt modelId="{0C11A4E8-5901-448F-8B40-3449B770FF0A}" type="pres">
      <dgm:prSet presAssocID="{36E2023C-7B30-458C-A351-9D2353EAD5A7}" presName="rootComposite1" presStyleCnt="0"/>
      <dgm:spPr/>
    </dgm:pt>
    <dgm:pt modelId="{29B20117-080E-479B-8D55-886230F8E1E7}" type="pres">
      <dgm:prSet presAssocID="{36E2023C-7B30-458C-A351-9D2353EAD5A7}" presName="rootText1" presStyleLbl="node0" presStyleIdx="0" presStyleCnt="1" custScaleX="229680" custScaleY="237166" custLinFactX="-92033" custLinFactY="-26405" custLinFactNeighborX="-100000" custLinFactNeighborY="-100000">
        <dgm:presLayoutVars>
          <dgm:chPref val="3"/>
        </dgm:presLayoutVars>
      </dgm:prSet>
      <dgm:spPr/>
      <dgm:t>
        <a:bodyPr/>
        <a:lstStyle/>
        <a:p>
          <a:endParaRPr lang="en-CA"/>
        </a:p>
      </dgm:t>
    </dgm:pt>
    <dgm:pt modelId="{2413B648-7509-4544-9353-DC895A2FA0F6}" type="pres">
      <dgm:prSet presAssocID="{36E2023C-7B30-458C-A351-9D2353EAD5A7}" presName="rootConnector1" presStyleLbl="node1" presStyleIdx="0" presStyleCnt="0"/>
      <dgm:spPr/>
      <dgm:t>
        <a:bodyPr/>
        <a:lstStyle/>
        <a:p>
          <a:endParaRPr lang="en-CA"/>
        </a:p>
      </dgm:t>
    </dgm:pt>
    <dgm:pt modelId="{BCB2BBAC-462B-4129-A4AF-545311C3D546}" type="pres">
      <dgm:prSet presAssocID="{36E2023C-7B30-458C-A351-9D2353EAD5A7}" presName="hierChild2" presStyleCnt="0"/>
      <dgm:spPr/>
    </dgm:pt>
    <dgm:pt modelId="{33146DF3-8F3E-41E7-B27D-2DBCAAB19296}" type="pres">
      <dgm:prSet presAssocID="{DB72D9A8-D874-4ABB-9126-23CE82975C27}" presName="Name37" presStyleLbl="parChTrans1D2" presStyleIdx="0" presStyleCnt="7"/>
      <dgm:spPr/>
      <dgm:t>
        <a:bodyPr/>
        <a:lstStyle/>
        <a:p>
          <a:endParaRPr lang="en-CA"/>
        </a:p>
      </dgm:t>
    </dgm:pt>
    <dgm:pt modelId="{C0C85AC7-09D5-4228-AF79-9999D3959FE0}" type="pres">
      <dgm:prSet presAssocID="{10623374-3F9B-4ACF-AB0F-D3B91A907315}" presName="hierRoot2" presStyleCnt="0">
        <dgm:presLayoutVars>
          <dgm:hierBranch val="init"/>
        </dgm:presLayoutVars>
      </dgm:prSet>
      <dgm:spPr/>
    </dgm:pt>
    <dgm:pt modelId="{413A59CD-91EF-4A31-B3C3-266C12AAF761}" type="pres">
      <dgm:prSet presAssocID="{10623374-3F9B-4ACF-AB0F-D3B91A907315}" presName="rootComposite" presStyleCnt="0"/>
      <dgm:spPr/>
    </dgm:pt>
    <dgm:pt modelId="{FB0DE048-BEFC-40B4-A090-3B2F8EA62B2E}" type="pres">
      <dgm:prSet presAssocID="{10623374-3F9B-4ACF-AB0F-D3B91A907315}" presName="rootText" presStyleLbl="node2" presStyleIdx="0" presStyleCnt="7">
        <dgm:presLayoutVars>
          <dgm:chPref val="3"/>
        </dgm:presLayoutVars>
      </dgm:prSet>
      <dgm:spPr/>
      <dgm:t>
        <a:bodyPr/>
        <a:lstStyle/>
        <a:p>
          <a:endParaRPr lang="en-CA"/>
        </a:p>
      </dgm:t>
    </dgm:pt>
    <dgm:pt modelId="{CB295A6F-A06E-4FA3-8E47-21CA31DC4DA5}" type="pres">
      <dgm:prSet presAssocID="{10623374-3F9B-4ACF-AB0F-D3B91A907315}" presName="rootConnector" presStyleLbl="node2" presStyleIdx="0" presStyleCnt="7"/>
      <dgm:spPr/>
      <dgm:t>
        <a:bodyPr/>
        <a:lstStyle/>
        <a:p>
          <a:endParaRPr lang="en-CA"/>
        </a:p>
      </dgm:t>
    </dgm:pt>
    <dgm:pt modelId="{3A1E3A5E-79B8-4F64-BB6D-5E3CCD974FE0}" type="pres">
      <dgm:prSet presAssocID="{10623374-3F9B-4ACF-AB0F-D3B91A907315}" presName="hierChild4" presStyleCnt="0"/>
      <dgm:spPr/>
    </dgm:pt>
    <dgm:pt modelId="{CD3EEA4A-4FCC-4101-B88D-650BE12CD6BA}" type="pres">
      <dgm:prSet presAssocID="{10623374-3F9B-4ACF-AB0F-D3B91A907315}" presName="hierChild5" presStyleCnt="0"/>
      <dgm:spPr/>
    </dgm:pt>
    <dgm:pt modelId="{04B32797-CE59-4CAC-958B-11C85F3D8063}" type="pres">
      <dgm:prSet presAssocID="{3D8AC572-D2D9-4BB8-8D10-FA0ADCE20E50}" presName="Name37" presStyleLbl="parChTrans1D2" presStyleIdx="1" presStyleCnt="7"/>
      <dgm:spPr/>
      <dgm:t>
        <a:bodyPr/>
        <a:lstStyle/>
        <a:p>
          <a:endParaRPr lang="en-CA"/>
        </a:p>
      </dgm:t>
    </dgm:pt>
    <dgm:pt modelId="{73CA0545-FFF0-4846-ACFF-2995A481CC27}" type="pres">
      <dgm:prSet presAssocID="{028E7766-965B-483C-84F7-E027889E140B}" presName="hierRoot2" presStyleCnt="0">
        <dgm:presLayoutVars>
          <dgm:hierBranch val="init"/>
        </dgm:presLayoutVars>
      </dgm:prSet>
      <dgm:spPr/>
    </dgm:pt>
    <dgm:pt modelId="{C030A62E-3735-4C4A-AF2B-099ED9C39092}" type="pres">
      <dgm:prSet presAssocID="{028E7766-965B-483C-84F7-E027889E140B}" presName="rootComposite" presStyleCnt="0"/>
      <dgm:spPr/>
    </dgm:pt>
    <dgm:pt modelId="{FC8E306C-B737-42A9-8A21-AB178E0B8ADB}" type="pres">
      <dgm:prSet presAssocID="{028E7766-965B-483C-84F7-E027889E140B}" presName="rootText" presStyleLbl="node2" presStyleIdx="1" presStyleCnt="7">
        <dgm:presLayoutVars>
          <dgm:chPref val="3"/>
        </dgm:presLayoutVars>
      </dgm:prSet>
      <dgm:spPr/>
      <dgm:t>
        <a:bodyPr/>
        <a:lstStyle/>
        <a:p>
          <a:endParaRPr lang="en-CA"/>
        </a:p>
      </dgm:t>
    </dgm:pt>
    <dgm:pt modelId="{465DEF9B-907A-461E-9CA0-FF395E568079}" type="pres">
      <dgm:prSet presAssocID="{028E7766-965B-483C-84F7-E027889E140B}" presName="rootConnector" presStyleLbl="node2" presStyleIdx="1" presStyleCnt="7"/>
      <dgm:spPr/>
      <dgm:t>
        <a:bodyPr/>
        <a:lstStyle/>
        <a:p>
          <a:endParaRPr lang="en-CA"/>
        </a:p>
      </dgm:t>
    </dgm:pt>
    <dgm:pt modelId="{25287B04-304D-4835-B495-ABFD7101C97E}" type="pres">
      <dgm:prSet presAssocID="{028E7766-965B-483C-84F7-E027889E140B}" presName="hierChild4" presStyleCnt="0"/>
      <dgm:spPr/>
    </dgm:pt>
    <dgm:pt modelId="{9962A0B6-24DA-4598-A531-8A9809675DCA}" type="pres">
      <dgm:prSet presAssocID="{028E7766-965B-483C-84F7-E027889E140B}" presName="hierChild5" presStyleCnt="0"/>
      <dgm:spPr/>
    </dgm:pt>
    <dgm:pt modelId="{457B29DE-66D3-4FE4-9F8A-EAE2FC78A492}" type="pres">
      <dgm:prSet presAssocID="{F2464EA9-4046-4A59-975E-62871F1B56A8}" presName="Name37" presStyleLbl="parChTrans1D2" presStyleIdx="2" presStyleCnt="7"/>
      <dgm:spPr/>
      <dgm:t>
        <a:bodyPr/>
        <a:lstStyle/>
        <a:p>
          <a:endParaRPr lang="en-CA"/>
        </a:p>
      </dgm:t>
    </dgm:pt>
    <dgm:pt modelId="{FC52602C-AACB-4A99-B119-201196FD5D5C}" type="pres">
      <dgm:prSet presAssocID="{4BDEC13C-A46D-4E84-902E-F1EB124A976D}" presName="hierRoot2" presStyleCnt="0">
        <dgm:presLayoutVars>
          <dgm:hierBranch val="init"/>
        </dgm:presLayoutVars>
      </dgm:prSet>
      <dgm:spPr/>
    </dgm:pt>
    <dgm:pt modelId="{5DEDF518-3FD8-4E32-A2DF-425A3DE343BA}" type="pres">
      <dgm:prSet presAssocID="{4BDEC13C-A46D-4E84-902E-F1EB124A976D}" presName="rootComposite" presStyleCnt="0"/>
      <dgm:spPr/>
    </dgm:pt>
    <dgm:pt modelId="{601FBAEB-7F28-47F9-8428-76D5AB8408D9}" type="pres">
      <dgm:prSet presAssocID="{4BDEC13C-A46D-4E84-902E-F1EB124A976D}" presName="rootText" presStyleLbl="node2" presStyleIdx="2" presStyleCnt="7">
        <dgm:presLayoutVars>
          <dgm:chPref val="3"/>
        </dgm:presLayoutVars>
      </dgm:prSet>
      <dgm:spPr/>
      <dgm:t>
        <a:bodyPr/>
        <a:lstStyle/>
        <a:p>
          <a:endParaRPr lang="en-CA"/>
        </a:p>
      </dgm:t>
    </dgm:pt>
    <dgm:pt modelId="{3B5D6935-70D9-43AF-8D84-B6EE7FB440BF}" type="pres">
      <dgm:prSet presAssocID="{4BDEC13C-A46D-4E84-902E-F1EB124A976D}" presName="rootConnector" presStyleLbl="node2" presStyleIdx="2" presStyleCnt="7"/>
      <dgm:spPr/>
      <dgm:t>
        <a:bodyPr/>
        <a:lstStyle/>
        <a:p>
          <a:endParaRPr lang="en-CA"/>
        </a:p>
      </dgm:t>
    </dgm:pt>
    <dgm:pt modelId="{71DFD0A7-CA7E-42A0-8982-56B6B59C489B}" type="pres">
      <dgm:prSet presAssocID="{4BDEC13C-A46D-4E84-902E-F1EB124A976D}" presName="hierChild4" presStyleCnt="0"/>
      <dgm:spPr/>
    </dgm:pt>
    <dgm:pt modelId="{5A01F187-E822-488D-A2FA-195B77338184}" type="pres">
      <dgm:prSet presAssocID="{4BDEC13C-A46D-4E84-902E-F1EB124A976D}" presName="hierChild5" presStyleCnt="0"/>
      <dgm:spPr/>
    </dgm:pt>
    <dgm:pt modelId="{DA9EB036-BCAE-4F9A-AF01-A320D8529C83}" type="pres">
      <dgm:prSet presAssocID="{BA1CAED5-7020-476F-9140-018C185925E1}" presName="Name37" presStyleLbl="parChTrans1D2" presStyleIdx="3" presStyleCnt="7"/>
      <dgm:spPr/>
      <dgm:t>
        <a:bodyPr/>
        <a:lstStyle/>
        <a:p>
          <a:endParaRPr lang="en-CA"/>
        </a:p>
      </dgm:t>
    </dgm:pt>
    <dgm:pt modelId="{137E68CD-4937-4484-BE71-4F7A087A0ACE}" type="pres">
      <dgm:prSet presAssocID="{FC65B73A-DD5C-4EE2-8622-318DEE8A327F}" presName="hierRoot2" presStyleCnt="0">
        <dgm:presLayoutVars>
          <dgm:hierBranch val="init"/>
        </dgm:presLayoutVars>
      </dgm:prSet>
      <dgm:spPr/>
    </dgm:pt>
    <dgm:pt modelId="{1A6C37D2-2DFB-4B1D-98C4-7281D0FC568F}" type="pres">
      <dgm:prSet presAssocID="{FC65B73A-DD5C-4EE2-8622-318DEE8A327F}" presName="rootComposite" presStyleCnt="0"/>
      <dgm:spPr/>
    </dgm:pt>
    <dgm:pt modelId="{70CAAC52-E3E2-41A9-8989-973ED5CFA622}" type="pres">
      <dgm:prSet presAssocID="{FC65B73A-DD5C-4EE2-8622-318DEE8A327F}" presName="rootText" presStyleLbl="node2" presStyleIdx="3" presStyleCnt="7">
        <dgm:presLayoutVars>
          <dgm:chPref val="3"/>
        </dgm:presLayoutVars>
      </dgm:prSet>
      <dgm:spPr/>
      <dgm:t>
        <a:bodyPr/>
        <a:lstStyle/>
        <a:p>
          <a:endParaRPr lang="en-CA"/>
        </a:p>
      </dgm:t>
    </dgm:pt>
    <dgm:pt modelId="{EF903267-AD59-4D95-92FF-66207CE50C93}" type="pres">
      <dgm:prSet presAssocID="{FC65B73A-DD5C-4EE2-8622-318DEE8A327F}" presName="rootConnector" presStyleLbl="node2" presStyleIdx="3" presStyleCnt="7"/>
      <dgm:spPr/>
      <dgm:t>
        <a:bodyPr/>
        <a:lstStyle/>
        <a:p>
          <a:endParaRPr lang="en-CA"/>
        </a:p>
      </dgm:t>
    </dgm:pt>
    <dgm:pt modelId="{D28EB99B-B64F-47C0-A59C-D8D2FCF2AD2E}" type="pres">
      <dgm:prSet presAssocID="{FC65B73A-DD5C-4EE2-8622-318DEE8A327F}" presName="hierChild4" presStyleCnt="0"/>
      <dgm:spPr/>
    </dgm:pt>
    <dgm:pt modelId="{156152FD-F79F-429A-9EDE-662E207D9703}" type="pres">
      <dgm:prSet presAssocID="{FC65B73A-DD5C-4EE2-8622-318DEE8A327F}" presName="hierChild5" presStyleCnt="0"/>
      <dgm:spPr/>
    </dgm:pt>
    <dgm:pt modelId="{6DF8ECE1-7D1F-4036-B776-2E11BFB43AAC}" type="pres">
      <dgm:prSet presAssocID="{260EE3CF-9554-4E34-9177-0B27FE50A172}" presName="Name37" presStyleLbl="parChTrans1D2" presStyleIdx="4" presStyleCnt="7"/>
      <dgm:spPr/>
      <dgm:t>
        <a:bodyPr/>
        <a:lstStyle/>
        <a:p>
          <a:endParaRPr lang="en-CA"/>
        </a:p>
      </dgm:t>
    </dgm:pt>
    <dgm:pt modelId="{ABA880D0-0CE1-4B14-B11B-6F267A327A8D}" type="pres">
      <dgm:prSet presAssocID="{E98274B1-EF00-4C42-AD84-1F862CDB238A}" presName="hierRoot2" presStyleCnt="0">
        <dgm:presLayoutVars>
          <dgm:hierBranch val="init"/>
        </dgm:presLayoutVars>
      </dgm:prSet>
      <dgm:spPr/>
    </dgm:pt>
    <dgm:pt modelId="{0DDE10AA-4956-4BE5-8241-3B0B525F5E29}" type="pres">
      <dgm:prSet presAssocID="{E98274B1-EF00-4C42-AD84-1F862CDB238A}" presName="rootComposite" presStyleCnt="0"/>
      <dgm:spPr/>
    </dgm:pt>
    <dgm:pt modelId="{C02F6E05-9A8A-4E10-BBE4-236C9D5DE8B2}" type="pres">
      <dgm:prSet presAssocID="{E98274B1-EF00-4C42-AD84-1F862CDB238A}" presName="rootText" presStyleLbl="node2" presStyleIdx="4" presStyleCnt="7">
        <dgm:presLayoutVars>
          <dgm:chPref val="3"/>
        </dgm:presLayoutVars>
      </dgm:prSet>
      <dgm:spPr/>
      <dgm:t>
        <a:bodyPr/>
        <a:lstStyle/>
        <a:p>
          <a:endParaRPr lang="en-CA"/>
        </a:p>
      </dgm:t>
    </dgm:pt>
    <dgm:pt modelId="{EC3BAEB7-CAA8-4C37-BD83-D9FA8CE22F98}" type="pres">
      <dgm:prSet presAssocID="{E98274B1-EF00-4C42-AD84-1F862CDB238A}" presName="rootConnector" presStyleLbl="node2" presStyleIdx="4" presStyleCnt="7"/>
      <dgm:spPr/>
      <dgm:t>
        <a:bodyPr/>
        <a:lstStyle/>
        <a:p>
          <a:endParaRPr lang="en-CA"/>
        </a:p>
      </dgm:t>
    </dgm:pt>
    <dgm:pt modelId="{E0E67347-93B7-446F-BE58-B017DB74956B}" type="pres">
      <dgm:prSet presAssocID="{E98274B1-EF00-4C42-AD84-1F862CDB238A}" presName="hierChild4" presStyleCnt="0"/>
      <dgm:spPr/>
    </dgm:pt>
    <dgm:pt modelId="{E3591341-F846-40AB-83E0-C09EFB7F442C}" type="pres">
      <dgm:prSet presAssocID="{E98274B1-EF00-4C42-AD84-1F862CDB238A}" presName="hierChild5" presStyleCnt="0"/>
      <dgm:spPr/>
    </dgm:pt>
    <dgm:pt modelId="{D321FEBD-1756-4BC8-9CC7-6DC66F1E478D}" type="pres">
      <dgm:prSet presAssocID="{77FC6643-BA18-4178-A45A-2481B1FDD492}" presName="Name37" presStyleLbl="parChTrans1D2" presStyleIdx="5" presStyleCnt="7"/>
      <dgm:spPr/>
      <dgm:t>
        <a:bodyPr/>
        <a:lstStyle/>
        <a:p>
          <a:endParaRPr lang="en-CA"/>
        </a:p>
      </dgm:t>
    </dgm:pt>
    <dgm:pt modelId="{0CCFFC09-C5E6-4C8F-90E4-0F701106CDF7}" type="pres">
      <dgm:prSet presAssocID="{76F92F89-5540-40A9-B173-AB815A19EA36}" presName="hierRoot2" presStyleCnt="0">
        <dgm:presLayoutVars>
          <dgm:hierBranch val="init"/>
        </dgm:presLayoutVars>
      </dgm:prSet>
      <dgm:spPr/>
    </dgm:pt>
    <dgm:pt modelId="{E5E23E1A-28C2-4376-8248-DA566DEFFA4C}" type="pres">
      <dgm:prSet presAssocID="{76F92F89-5540-40A9-B173-AB815A19EA36}" presName="rootComposite" presStyleCnt="0"/>
      <dgm:spPr/>
    </dgm:pt>
    <dgm:pt modelId="{60A3D131-C96D-4189-8321-CBEB5FCE8112}" type="pres">
      <dgm:prSet presAssocID="{76F92F89-5540-40A9-B173-AB815A19EA36}" presName="rootText" presStyleLbl="node2" presStyleIdx="5" presStyleCnt="7">
        <dgm:presLayoutVars>
          <dgm:chPref val="3"/>
        </dgm:presLayoutVars>
      </dgm:prSet>
      <dgm:spPr/>
      <dgm:t>
        <a:bodyPr/>
        <a:lstStyle/>
        <a:p>
          <a:endParaRPr lang="en-CA"/>
        </a:p>
      </dgm:t>
    </dgm:pt>
    <dgm:pt modelId="{1CDE1674-DCF0-4DB7-BE5F-8EE13BE557E1}" type="pres">
      <dgm:prSet presAssocID="{76F92F89-5540-40A9-B173-AB815A19EA36}" presName="rootConnector" presStyleLbl="node2" presStyleIdx="5" presStyleCnt="7"/>
      <dgm:spPr/>
      <dgm:t>
        <a:bodyPr/>
        <a:lstStyle/>
        <a:p>
          <a:endParaRPr lang="en-CA"/>
        </a:p>
      </dgm:t>
    </dgm:pt>
    <dgm:pt modelId="{3E99DD54-7BB5-433E-A972-A3A405ED19B2}" type="pres">
      <dgm:prSet presAssocID="{76F92F89-5540-40A9-B173-AB815A19EA36}" presName="hierChild4" presStyleCnt="0"/>
      <dgm:spPr/>
    </dgm:pt>
    <dgm:pt modelId="{B2D23974-6E51-4C66-AC0D-68BF359FA5E8}" type="pres">
      <dgm:prSet presAssocID="{76F92F89-5540-40A9-B173-AB815A19EA36}" presName="hierChild5" presStyleCnt="0"/>
      <dgm:spPr/>
    </dgm:pt>
    <dgm:pt modelId="{E5321440-B957-49EF-928F-BBDF69A290D0}" type="pres">
      <dgm:prSet presAssocID="{3993868A-CBE2-4ED3-B15F-84577FE5D9B6}" presName="Name37" presStyleLbl="parChTrans1D2" presStyleIdx="6" presStyleCnt="7"/>
      <dgm:spPr/>
      <dgm:t>
        <a:bodyPr/>
        <a:lstStyle/>
        <a:p>
          <a:endParaRPr lang="en-CA"/>
        </a:p>
      </dgm:t>
    </dgm:pt>
    <dgm:pt modelId="{24A93940-9C7C-4B08-BFA5-35C40D98A1D1}" type="pres">
      <dgm:prSet presAssocID="{C8C1107E-E75A-421C-98E2-5AE92D3E9536}" presName="hierRoot2" presStyleCnt="0">
        <dgm:presLayoutVars>
          <dgm:hierBranch val="init"/>
        </dgm:presLayoutVars>
      </dgm:prSet>
      <dgm:spPr/>
    </dgm:pt>
    <dgm:pt modelId="{382E5E8B-4F00-484A-8085-229E209031A6}" type="pres">
      <dgm:prSet presAssocID="{C8C1107E-E75A-421C-98E2-5AE92D3E9536}" presName="rootComposite" presStyleCnt="0"/>
      <dgm:spPr/>
    </dgm:pt>
    <dgm:pt modelId="{05A65A76-E3C5-40F2-B492-64E31D08E88E}" type="pres">
      <dgm:prSet presAssocID="{C8C1107E-E75A-421C-98E2-5AE92D3E9536}" presName="rootText" presStyleLbl="node2" presStyleIdx="6" presStyleCnt="7">
        <dgm:presLayoutVars>
          <dgm:chPref val="3"/>
        </dgm:presLayoutVars>
      </dgm:prSet>
      <dgm:spPr/>
      <dgm:t>
        <a:bodyPr/>
        <a:lstStyle/>
        <a:p>
          <a:endParaRPr lang="en-CA"/>
        </a:p>
      </dgm:t>
    </dgm:pt>
    <dgm:pt modelId="{0E13F161-1983-447C-B8D6-04B16ABA8AD5}" type="pres">
      <dgm:prSet presAssocID="{C8C1107E-E75A-421C-98E2-5AE92D3E9536}" presName="rootConnector" presStyleLbl="node2" presStyleIdx="6" presStyleCnt="7"/>
      <dgm:spPr/>
      <dgm:t>
        <a:bodyPr/>
        <a:lstStyle/>
        <a:p>
          <a:endParaRPr lang="en-CA"/>
        </a:p>
      </dgm:t>
    </dgm:pt>
    <dgm:pt modelId="{8E803231-CEF7-4BA3-A0BD-EE85B6A3E7AC}" type="pres">
      <dgm:prSet presAssocID="{C8C1107E-E75A-421C-98E2-5AE92D3E9536}" presName="hierChild4" presStyleCnt="0"/>
      <dgm:spPr/>
    </dgm:pt>
    <dgm:pt modelId="{3F974167-8AEE-43FE-A6DB-06EE49CF5EF1}" type="pres">
      <dgm:prSet presAssocID="{C8C1107E-E75A-421C-98E2-5AE92D3E9536}" presName="hierChild5" presStyleCnt="0"/>
      <dgm:spPr/>
    </dgm:pt>
    <dgm:pt modelId="{D900CD1D-EBE6-42C0-95E3-7673D18B9A81}" type="pres">
      <dgm:prSet presAssocID="{36E2023C-7B30-458C-A351-9D2353EAD5A7}" presName="hierChild3" presStyleCnt="0"/>
      <dgm:spPr/>
    </dgm:pt>
  </dgm:ptLst>
  <dgm:cxnLst>
    <dgm:cxn modelId="{0B11CBA4-6527-434C-AB5F-8CDBC37B5751}" type="presOf" srcId="{76F92F89-5540-40A9-B173-AB815A19EA36}" destId="{60A3D131-C96D-4189-8321-CBEB5FCE8112}" srcOrd="0" destOrd="0" presId="urn:microsoft.com/office/officeart/2005/8/layout/orgChart1"/>
    <dgm:cxn modelId="{9CCC8463-1BBE-45A1-9290-F7B4D5A8ADA5}" type="presOf" srcId="{10623374-3F9B-4ACF-AB0F-D3B91A907315}" destId="{CB295A6F-A06E-4FA3-8E47-21CA31DC4DA5}" srcOrd="1" destOrd="0" presId="urn:microsoft.com/office/officeart/2005/8/layout/orgChart1"/>
    <dgm:cxn modelId="{4EEACD53-37F8-42E1-81A9-340959711A56}" srcId="{36E2023C-7B30-458C-A351-9D2353EAD5A7}" destId="{E98274B1-EF00-4C42-AD84-1F862CDB238A}" srcOrd="4" destOrd="0" parTransId="{260EE3CF-9554-4E34-9177-0B27FE50A172}" sibTransId="{3948D032-2786-4EBB-9312-3CBF957D398D}"/>
    <dgm:cxn modelId="{7E0E5003-A3D5-49B0-B56C-BAB90FFED93A}" type="presOf" srcId="{260EE3CF-9554-4E34-9177-0B27FE50A172}" destId="{6DF8ECE1-7D1F-4036-B776-2E11BFB43AAC}" srcOrd="0" destOrd="0" presId="urn:microsoft.com/office/officeart/2005/8/layout/orgChart1"/>
    <dgm:cxn modelId="{281252B4-1E73-4ACC-9D30-5461752258AF}" srcId="{36E2023C-7B30-458C-A351-9D2353EAD5A7}" destId="{4BDEC13C-A46D-4E84-902E-F1EB124A976D}" srcOrd="2" destOrd="0" parTransId="{F2464EA9-4046-4A59-975E-62871F1B56A8}" sibTransId="{A5D67619-A5DC-4811-B633-0A6325A48B43}"/>
    <dgm:cxn modelId="{83CDFFA4-8370-4DB7-AAB1-8EC6A1FBEB94}" type="presOf" srcId="{76F92F89-5540-40A9-B173-AB815A19EA36}" destId="{1CDE1674-DCF0-4DB7-BE5F-8EE13BE557E1}" srcOrd="1" destOrd="0" presId="urn:microsoft.com/office/officeart/2005/8/layout/orgChart1"/>
    <dgm:cxn modelId="{AD9A97C9-0738-4976-AE86-F4D41997C4E3}" type="presOf" srcId="{36E2023C-7B30-458C-A351-9D2353EAD5A7}" destId="{29B20117-080E-479B-8D55-886230F8E1E7}" srcOrd="0" destOrd="0" presId="urn:microsoft.com/office/officeart/2005/8/layout/orgChart1"/>
    <dgm:cxn modelId="{0BFBC520-3541-478A-9D40-A1D03AD2412E}" type="presOf" srcId="{10623374-3F9B-4ACF-AB0F-D3B91A907315}" destId="{FB0DE048-BEFC-40B4-A090-3B2F8EA62B2E}" srcOrd="0" destOrd="0" presId="urn:microsoft.com/office/officeart/2005/8/layout/orgChart1"/>
    <dgm:cxn modelId="{A2F22DF1-301B-424E-91CD-20DE2D763738}" type="presOf" srcId="{C8C1107E-E75A-421C-98E2-5AE92D3E9536}" destId="{05A65A76-E3C5-40F2-B492-64E31D08E88E}" srcOrd="0" destOrd="0" presId="urn:microsoft.com/office/officeart/2005/8/layout/orgChart1"/>
    <dgm:cxn modelId="{E674555A-BC38-49DE-95C2-9238029DCE43}" type="presOf" srcId="{BA1CAED5-7020-476F-9140-018C185925E1}" destId="{DA9EB036-BCAE-4F9A-AF01-A320D8529C83}" srcOrd="0" destOrd="0" presId="urn:microsoft.com/office/officeart/2005/8/layout/orgChart1"/>
    <dgm:cxn modelId="{5739102C-9F2B-4DFC-8AAF-9B7ACF9F9A56}" srcId="{36E2023C-7B30-458C-A351-9D2353EAD5A7}" destId="{028E7766-965B-483C-84F7-E027889E140B}" srcOrd="1" destOrd="0" parTransId="{3D8AC572-D2D9-4BB8-8D10-FA0ADCE20E50}" sibTransId="{E8E17D54-CF27-4D7F-A4B2-1DD42BFC5336}"/>
    <dgm:cxn modelId="{435180DD-E73B-482A-B5E6-B53F3996FAF1}" type="presOf" srcId="{E98274B1-EF00-4C42-AD84-1F862CDB238A}" destId="{EC3BAEB7-CAA8-4C37-BD83-D9FA8CE22F98}" srcOrd="1" destOrd="0" presId="urn:microsoft.com/office/officeart/2005/8/layout/orgChart1"/>
    <dgm:cxn modelId="{BCB9231F-0257-4C25-B4A7-5419B92AB3C5}" srcId="{36E2023C-7B30-458C-A351-9D2353EAD5A7}" destId="{FC65B73A-DD5C-4EE2-8622-318DEE8A327F}" srcOrd="3" destOrd="0" parTransId="{BA1CAED5-7020-476F-9140-018C185925E1}" sibTransId="{E9CBC2D7-601F-463E-A8A1-A1F6E13E6617}"/>
    <dgm:cxn modelId="{2E56572A-4BB4-4732-B615-073709F894FD}" type="presOf" srcId="{FC65B73A-DD5C-4EE2-8622-318DEE8A327F}" destId="{EF903267-AD59-4D95-92FF-66207CE50C93}" srcOrd="1" destOrd="0" presId="urn:microsoft.com/office/officeart/2005/8/layout/orgChart1"/>
    <dgm:cxn modelId="{137EA9D4-CA35-450B-858A-59BB419B3365}" type="presOf" srcId="{C8C1107E-E75A-421C-98E2-5AE92D3E9536}" destId="{0E13F161-1983-447C-B8D6-04B16ABA8AD5}" srcOrd="1" destOrd="0" presId="urn:microsoft.com/office/officeart/2005/8/layout/orgChart1"/>
    <dgm:cxn modelId="{17E24A11-6805-48E1-BF2A-91E02698CEA1}" type="presOf" srcId="{028E7766-965B-483C-84F7-E027889E140B}" destId="{FC8E306C-B737-42A9-8A21-AB178E0B8ADB}" srcOrd="0" destOrd="0" presId="urn:microsoft.com/office/officeart/2005/8/layout/orgChart1"/>
    <dgm:cxn modelId="{AC5683A6-1255-40EC-8C37-159DEC853BAF}" type="presOf" srcId="{3D8AC572-D2D9-4BB8-8D10-FA0ADCE20E50}" destId="{04B32797-CE59-4CAC-958B-11C85F3D8063}" srcOrd="0" destOrd="0" presId="urn:microsoft.com/office/officeart/2005/8/layout/orgChart1"/>
    <dgm:cxn modelId="{7F4ED980-9877-4E24-A7A4-4678F310274F}" type="presOf" srcId="{F2464EA9-4046-4A59-975E-62871F1B56A8}" destId="{457B29DE-66D3-4FE4-9F8A-EAE2FC78A492}" srcOrd="0" destOrd="0" presId="urn:microsoft.com/office/officeart/2005/8/layout/orgChart1"/>
    <dgm:cxn modelId="{77C84B66-9C17-4A01-B418-B1A79D2D4784}" type="presOf" srcId="{36E2023C-7B30-458C-A351-9D2353EAD5A7}" destId="{2413B648-7509-4544-9353-DC895A2FA0F6}" srcOrd="1" destOrd="0" presId="urn:microsoft.com/office/officeart/2005/8/layout/orgChart1"/>
    <dgm:cxn modelId="{CBC554FC-8C74-4160-8B84-8DA63E5BD8BE}" srcId="{36E2023C-7B30-458C-A351-9D2353EAD5A7}" destId="{76F92F89-5540-40A9-B173-AB815A19EA36}" srcOrd="5" destOrd="0" parTransId="{77FC6643-BA18-4178-A45A-2481B1FDD492}" sibTransId="{FE846B6F-B44A-4D41-96C4-94C56FBF15DA}"/>
    <dgm:cxn modelId="{8BD33FE5-4335-418B-AAB3-316D4D9A2545}" type="presOf" srcId="{3993868A-CBE2-4ED3-B15F-84577FE5D9B6}" destId="{E5321440-B957-49EF-928F-BBDF69A290D0}" srcOrd="0" destOrd="0" presId="urn:microsoft.com/office/officeart/2005/8/layout/orgChart1"/>
    <dgm:cxn modelId="{1758E6DF-A809-41E0-95BF-A914FE72AF07}" srcId="{36E2023C-7B30-458C-A351-9D2353EAD5A7}" destId="{C8C1107E-E75A-421C-98E2-5AE92D3E9536}" srcOrd="6" destOrd="0" parTransId="{3993868A-CBE2-4ED3-B15F-84577FE5D9B6}" sibTransId="{D26777BA-6C6D-4EC3-A9C8-816373E9AA4C}"/>
    <dgm:cxn modelId="{FA1F9D0B-0998-458B-995B-FA6FEBCE196C}" type="presOf" srcId="{77FC6643-BA18-4178-A45A-2481B1FDD492}" destId="{D321FEBD-1756-4BC8-9CC7-6DC66F1E478D}" srcOrd="0" destOrd="0" presId="urn:microsoft.com/office/officeart/2005/8/layout/orgChart1"/>
    <dgm:cxn modelId="{1890BB90-F15E-4075-9D0A-F28C98586A01}" type="presOf" srcId="{A99AFFF8-62FF-4058-B4CA-5A409D021AB9}" destId="{2EDC88AA-BB7A-4C08-8562-D1D1B47A6FF4}" srcOrd="0" destOrd="0" presId="urn:microsoft.com/office/officeart/2005/8/layout/orgChart1"/>
    <dgm:cxn modelId="{DD79C475-5989-4FB6-86ED-538DF3EB83B2}" type="presOf" srcId="{FC65B73A-DD5C-4EE2-8622-318DEE8A327F}" destId="{70CAAC52-E3E2-41A9-8989-973ED5CFA622}" srcOrd="0" destOrd="0" presId="urn:microsoft.com/office/officeart/2005/8/layout/orgChart1"/>
    <dgm:cxn modelId="{A3609681-B184-4A25-9686-DCEF1D003F6F}" type="presOf" srcId="{E98274B1-EF00-4C42-AD84-1F862CDB238A}" destId="{C02F6E05-9A8A-4E10-BBE4-236C9D5DE8B2}" srcOrd="0" destOrd="0" presId="urn:microsoft.com/office/officeart/2005/8/layout/orgChart1"/>
    <dgm:cxn modelId="{E4827D57-05C8-49BA-9531-F9B947FF0AC5}" srcId="{A99AFFF8-62FF-4058-B4CA-5A409D021AB9}" destId="{36E2023C-7B30-458C-A351-9D2353EAD5A7}" srcOrd="0" destOrd="0" parTransId="{FF0590F3-66A9-4645-ADBF-674F787D2D1F}" sibTransId="{2D0B221D-CF01-456E-ADD1-8EE87A572077}"/>
    <dgm:cxn modelId="{947A1886-D215-416A-9D8C-94476E99B5CE}" type="presOf" srcId="{4BDEC13C-A46D-4E84-902E-F1EB124A976D}" destId="{601FBAEB-7F28-47F9-8428-76D5AB8408D9}" srcOrd="0" destOrd="0" presId="urn:microsoft.com/office/officeart/2005/8/layout/orgChart1"/>
    <dgm:cxn modelId="{842FF8FF-72FD-460B-9094-531BDEA51EEE}" type="presOf" srcId="{4BDEC13C-A46D-4E84-902E-F1EB124A976D}" destId="{3B5D6935-70D9-43AF-8D84-B6EE7FB440BF}" srcOrd="1" destOrd="0" presId="urn:microsoft.com/office/officeart/2005/8/layout/orgChart1"/>
    <dgm:cxn modelId="{02BF22C9-899A-4360-95E7-87A0A5A8CF65}" type="presOf" srcId="{028E7766-965B-483C-84F7-E027889E140B}" destId="{465DEF9B-907A-461E-9CA0-FF395E568079}" srcOrd="1" destOrd="0" presId="urn:microsoft.com/office/officeart/2005/8/layout/orgChart1"/>
    <dgm:cxn modelId="{F8C35E87-0FE1-437A-9EF2-A9293FD0A483}" type="presOf" srcId="{DB72D9A8-D874-4ABB-9126-23CE82975C27}" destId="{33146DF3-8F3E-41E7-B27D-2DBCAAB19296}" srcOrd="0" destOrd="0" presId="urn:microsoft.com/office/officeart/2005/8/layout/orgChart1"/>
    <dgm:cxn modelId="{550A3CAE-21BA-44E2-AE01-58A89E1C6265}" srcId="{36E2023C-7B30-458C-A351-9D2353EAD5A7}" destId="{10623374-3F9B-4ACF-AB0F-D3B91A907315}" srcOrd="0" destOrd="0" parTransId="{DB72D9A8-D874-4ABB-9126-23CE82975C27}" sibTransId="{5FB1B145-B2D2-4296-9787-067CBCBD7000}"/>
    <dgm:cxn modelId="{E96014B3-1ACB-4FEE-B00A-F736701E4220}" type="presParOf" srcId="{2EDC88AA-BB7A-4C08-8562-D1D1B47A6FF4}" destId="{2D0421D6-3D93-4C2B-B496-F1F02C33D7C6}" srcOrd="0" destOrd="0" presId="urn:microsoft.com/office/officeart/2005/8/layout/orgChart1"/>
    <dgm:cxn modelId="{681CE2C1-FD3B-4363-90AA-3AA0D2FD62FC}" type="presParOf" srcId="{2D0421D6-3D93-4C2B-B496-F1F02C33D7C6}" destId="{0C11A4E8-5901-448F-8B40-3449B770FF0A}" srcOrd="0" destOrd="0" presId="urn:microsoft.com/office/officeart/2005/8/layout/orgChart1"/>
    <dgm:cxn modelId="{62EE7B61-9B09-432A-8EE8-115B168466F6}" type="presParOf" srcId="{0C11A4E8-5901-448F-8B40-3449B770FF0A}" destId="{29B20117-080E-479B-8D55-886230F8E1E7}" srcOrd="0" destOrd="0" presId="urn:microsoft.com/office/officeart/2005/8/layout/orgChart1"/>
    <dgm:cxn modelId="{C0E07DA5-8642-4C87-A524-8FB17D8093C7}" type="presParOf" srcId="{0C11A4E8-5901-448F-8B40-3449B770FF0A}" destId="{2413B648-7509-4544-9353-DC895A2FA0F6}" srcOrd="1" destOrd="0" presId="urn:microsoft.com/office/officeart/2005/8/layout/orgChart1"/>
    <dgm:cxn modelId="{973EBACF-6B23-45A2-BA3B-EC2FBA072CB1}" type="presParOf" srcId="{2D0421D6-3D93-4C2B-B496-F1F02C33D7C6}" destId="{BCB2BBAC-462B-4129-A4AF-545311C3D546}" srcOrd="1" destOrd="0" presId="urn:microsoft.com/office/officeart/2005/8/layout/orgChart1"/>
    <dgm:cxn modelId="{C2945708-6A19-4E53-A84B-95729F2EFCF9}" type="presParOf" srcId="{BCB2BBAC-462B-4129-A4AF-545311C3D546}" destId="{33146DF3-8F3E-41E7-B27D-2DBCAAB19296}" srcOrd="0" destOrd="0" presId="urn:microsoft.com/office/officeart/2005/8/layout/orgChart1"/>
    <dgm:cxn modelId="{D4A8CA88-2D0B-444A-B464-8CD0CB5BA7CB}" type="presParOf" srcId="{BCB2BBAC-462B-4129-A4AF-545311C3D546}" destId="{C0C85AC7-09D5-4228-AF79-9999D3959FE0}" srcOrd="1" destOrd="0" presId="urn:microsoft.com/office/officeart/2005/8/layout/orgChart1"/>
    <dgm:cxn modelId="{79CDD3B6-FA27-4DF8-BC9F-44579CDFDF2B}" type="presParOf" srcId="{C0C85AC7-09D5-4228-AF79-9999D3959FE0}" destId="{413A59CD-91EF-4A31-B3C3-266C12AAF761}" srcOrd="0" destOrd="0" presId="urn:microsoft.com/office/officeart/2005/8/layout/orgChart1"/>
    <dgm:cxn modelId="{771DDE9A-4C14-47A0-8710-E5BCC6E642F1}" type="presParOf" srcId="{413A59CD-91EF-4A31-B3C3-266C12AAF761}" destId="{FB0DE048-BEFC-40B4-A090-3B2F8EA62B2E}" srcOrd="0" destOrd="0" presId="urn:microsoft.com/office/officeart/2005/8/layout/orgChart1"/>
    <dgm:cxn modelId="{70A389E6-FBA4-4FE6-AFB3-445787FFCB89}" type="presParOf" srcId="{413A59CD-91EF-4A31-B3C3-266C12AAF761}" destId="{CB295A6F-A06E-4FA3-8E47-21CA31DC4DA5}" srcOrd="1" destOrd="0" presId="urn:microsoft.com/office/officeart/2005/8/layout/orgChart1"/>
    <dgm:cxn modelId="{023B4C53-9DA4-481D-AFA9-B28DA00F9636}" type="presParOf" srcId="{C0C85AC7-09D5-4228-AF79-9999D3959FE0}" destId="{3A1E3A5E-79B8-4F64-BB6D-5E3CCD974FE0}" srcOrd="1" destOrd="0" presId="urn:microsoft.com/office/officeart/2005/8/layout/orgChart1"/>
    <dgm:cxn modelId="{CA4B1D36-3859-4113-B4DC-FFA1BDBB9CE3}" type="presParOf" srcId="{C0C85AC7-09D5-4228-AF79-9999D3959FE0}" destId="{CD3EEA4A-4FCC-4101-B88D-650BE12CD6BA}" srcOrd="2" destOrd="0" presId="urn:microsoft.com/office/officeart/2005/8/layout/orgChart1"/>
    <dgm:cxn modelId="{39E4ED40-1458-48A7-A94A-5D6469444CC9}" type="presParOf" srcId="{BCB2BBAC-462B-4129-A4AF-545311C3D546}" destId="{04B32797-CE59-4CAC-958B-11C85F3D8063}" srcOrd="2" destOrd="0" presId="urn:microsoft.com/office/officeart/2005/8/layout/orgChart1"/>
    <dgm:cxn modelId="{14D7D14B-93C3-4AA1-97BE-823F1BDF5526}" type="presParOf" srcId="{BCB2BBAC-462B-4129-A4AF-545311C3D546}" destId="{73CA0545-FFF0-4846-ACFF-2995A481CC27}" srcOrd="3" destOrd="0" presId="urn:microsoft.com/office/officeart/2005/8/layout/orgChart1"/>
    <dgm:cxn modelId="{889211C4-2682-4C41-AA5E-4E8C01934464}" type="presParOf" srcId="{73CA0545-FFF0-4846-ACFF-2995A481CC27}" destId="{C030A62E-3735-4C4A-AF2B-099ED9C39092}" srcOrd="0" destOrd="0" presId="urn:microsoft.com/office/officeart/2005/8/layout/orgChart1"/>
    <dgm:cxn modelId="{43D38AEF-8AC1-42E7-ACEF-AADA7FC582AD}" type="presParOf" srcId="{C030A62E-3735-4C4A-AF2B-099ED9C39092}" destId="{FC8E306C-B737-42A9-8A21-AB178E0B8ADB}" srcOrd="0" destOrd="0" presId="urn:microsoft.com/office/officeart/2005/8/layout/orgChart1"/>
    <dgm:cxn modelId="{F59A909B-78D7-4200-B97D-856887B5D4B9}" type="presParOf" srcId="{C030A62E-3735-4C4A-AF2B-099ED9C39092}" destId="{465DEF9B-907A-461E-9CA0-FF395E568079}" srcOrd="1" destOrd="0" presId="urn:microsoft.com/office/officeart/2005/8/layout/orgChart1"/>
    <dgm:cxn modelId="{BBBDC4A8-FCE9-44E8-B227-009FD54AA6D4}" type="presParOf" srcId="{73CA0545-FFF0-4846-ACFF-2995A481CC27}" destId="{25287B04-304D-4835-B495-ABFD7101C97E}" srcOrd="1" destOrd="0" presId="urn:microsoft.com/office/officeart/2005/8/layout/orgChart1"/>
    <dgm:cxn modelId="{8CC57DE9-9BBE-49D0-90B2-B92A9A569D3A}" type="presParOf" srcId="{73CA0545-FFF0-4846-ACFF-2995A481CC27}" destId="{9962A0B6-24DA-4598-A531-8A9809675DCA}" srcOrd="2" destOrd="0" presId="urn:microsoft.com/office/officeart/2005/8/layout/orgChart1"/>
    <dgm:cxn modelId="{120FF35C-A3D1-45D6-A1D5-B2A44EE7EDC6}" type="presParOf" srcId="{BCB2BBAC-462B-4129-A4AF-545311C3D546}" destId="{457B29DE-66D3-4FE4-9F8A-EAE2FC78A492}" srcOrd="4" destOrd="0" presId="urn:microsoft.com/office/officeart/2005/8/layout/orgChart1"/>
    <dgm:cxn modelId="{F5AA1DF7-B170-4374-8369-2B5224914EBC}" type="presParOf" srcId="{BCB2BBAC-462B-4129-A4AF-545311C3D546}" destId="{FC52602C-AACB-4A99-B119-201196FD5D5C}" srcOrd="5" destOrd="0" presId="urn:microsoft.com/office/officeart/2005/8/layout/orgChart1"/>
    <dgm:cxn modelId="{852B97E0-0E56-4697-A737-C9F8B5B0A146}" type="presParOf" srcId="{FC52602C-AACB-4A99-B119-201196FD5D5C}" destId="{5DEDF518-3FD8-4E32-A2DF-425A3DE343BA}" srcOrd="0" destOrd="0" presId="urn:microsoft.com/office/officeart/2005/8/layout/orgChart1"/>
    <dgm:cxn modelId="{21DB8BBF-3B96-4EB3-8E6D-5FEC152017A0}" type="presParOf" srcId="{5DEDF518-3FD8-4E32-A2DF-425A3DE343BA}" destId="{601FBAEB-7F28-47F9-8428-76D5AB8408D9}" srcOrd="0" destOrd="0" presId="urn:microsoft.com/office/officeart/2005/8/layout/orgChart1"/>
    <dgm:cxn modelId="{1436BEBA-0D2E-42D8-82E8-688EDAB54FB3}" type="presParOf" srcId="{5DEDF518-3FD8-4E32-A2DF-425A3DE343BA}" destId="{3B5D6935-70D9-43AF-8D84-B6EE7FB440BF}" srcOrd="1" destOrd="0" presId="urn:microsoft.com/office/officeart/2005/8/layout/orgChart1"/>
    <dgm:cxn modelId="{A8FB745B-7708-468B-BC92-2AB8D79CD2F4}" type="presParOf" srcId="{FC52602C-AACB-4A99-B119-201196FD5D5C}" destId="{71DFD0A7-CA7E-42A0-8982-56B6B59C489B}" srcOrd="1" destOrd="0" presId="urn:microsoft.com/office/officeart/2005/8/layout/orgChart1"/>
    <dgm:cxn modelId="{A701C59F-81CE-4639-B4A5-6C9FD48BB89D}" type="presParOf" srcId="{FC52602C-AACB-4A99-B119-201196FD5D5C}" destId="{5A01F187-E822-488D-A2FA-195B77338184}" srcOrd="2" destOrd="0" presId="urn:microsoft.com/office/officeart/2005/8/layout/orgChart1"/>
    <dgm:cxn modelId="{B4C9D732-417C-49E7-B985-36A29415D91B}" type="presParOf" srcId="{BCB2BBAC-462B-4129-A4AF-545311C3D546}" destId="{DA9EB036-BCAE-4F9A-AF01-A320D8529C83}" srcOrd="6" destOrd="0" presId="urn:microsoft.com/office/officeart/2005/8/layout/orgChart1"/>
    <dgm:cxn modelId="{53D5B40E-8096-47D3-B926-704217854DDC}" type="presParOf" srcId="{BCB2BBAC-462B-4129-A4AF-545311C3D546}" destId="{137E68CD-4937-4484-BE71-4F7A087A0ACE}" srcOrd="7" destOrd="0" presId="urn:microsoft.com/office/officeart/2005/8/layout/orgChart1"/>
    <dgm:cxn modelId="{D77AAE5A-0BF1-489F-B0BE-73DFFE285525}" type="presParOf" srcId="{137E68CD-4937-4484-BE71-4F7A087A0ACE}" destId="{1A6C37D2-2DFB-4B1D-98C4-7281D0FC568F}" srcOrd="0" destOrd="0" presId="urn:microsoft.com/office/officeart/2005/8/layout/orgChart1"/>
    <dgm:cxn modelId="{D1093B44-AE12-4AE3-A3BB-71A8A424B8EA}" type="presParOf" srcId="{1A6C37D2-2DFB-4B1D-98C4-7281D0FC568F}" destId="{70CAAC52-E3E2-41A9-8989-973ED5CFA622}" srcOrd="0" destOrd="0" presId="urn:microsoft.com/office/officeart/2005/8/layout/orgChart1"/>
    <dgm:cxn modelId="{592E884C-B96A-427E-AA4C-DA0C42D2AA98}" type="presParOf" srcId="{1A6C37D2-2DFB-4B1D-98C4-7281D0FC568F}" destId="{EF903267-AD59-4D95-92FF-66207CE50C93}" srcOrd="1" destOrd="0" presId="urn:microsoft.com/office/officeart/2005/8/layout/orgChart1"/>
    <dgm:cxn modelId="{ADFB4C4F-F2B2-497B-97FE-338E429ADC95}" type="presParOf" srcId="{137E68CD-4937-4484-BE71-4F7A087A0ACE}" destId="{D28EB99B-B64F-47C0-A59C-D8D2FCF2AD2E}" srcOrd="1" destOrd="0" presId="urn:microsoft.com/office/officeart/2005/8/layout/orgChart1"/>
    <dgm:cxn modelId="{442CECE4-563E-4601-99B0-CC18E5F4C37E}" type="presParOf" srcId="{137E68CD-4937-4484-BE71-4F7A087A0ACE}" destId="{156152FD-F79F-429A-9EDE-662E207D9703}" srcOrd="2" destOrd="0" presId="urn:microsoft.com/office/officeart/2005/8/layout/orgChart1"/>
    <dgm:cxn modelId="{E8155849-37FE-4C9B-B8D0-38359DFFC220}" type="presParOf" srcId="{BCB2BBAC-462B-4129-A4AF-545311C3D546}" destId="{6DF8ECE1-7D1F-4036-B776-2E11BFB43AAC}" srcOrd="8" destOrd="0" presId="urn:microsoft.com/office/officeart/2005/8/layout/orgChart1"/>
    <dgm:cxn modelId="{28C9EBA8-A36D-4E99-B8C4-D84FAF096A61}" type="presParOf" srcId="{BCB2BBAC-462B-4129-A4AF-545311C3D546}" destId="{ABA880D0-0CE1-4B14-B11B-6F267A327A8D}" srcOrd="9" destOrd="0" presId="urn:microsoft.com/office/officeart/2005/8/layout/orgChart1"/>
    <dgm:cxn modelId="{1FC66AB9-094C-498D-9755-1A29961A9D19}" type="presParOf" srcId="{ABA880D0-0CE1-4B14-B11B-6F267A327A8D}" destId="{0DDE10AA-4956-4BE5-8241-3B0B525F5E29}" srcOrd="0" destOrd="0" presId="urn:microsoft.com/office/officeart/2005/8/layout/orgChart1"/>
    <dgm:cxn modelId="{E46F555E-C25C-46B3-BE5F-D9053D1A1593}" type="presParOf" srcId="{0DDE10AA-4956-4BE5-8241-3B0B525F5E29}" destId="{C02F6E05-9A8A-4E10-BBE4-236C9D5DE8B2}" srcOrd="0" destOrd="0" presId="urn:microsoft.com/office/officeart/2005/8/layout/orgChart1"/>
    <dgm:cxn modelId="{91C29B3A-E050-45F0-94D2-847196E1CCE0}" type="presParOf" srcId="{0DDE10AA-4956-4BE5-8241-3B0B525F5E29}" destId="{EC3BAEB7-CAA8-4C37-BD83-D9FA8CE22F98}" srcOrd="1" destOrd="0" presId="urn:microsoft.com/office/officeart/2005/8/layout/orgChart1"/>
    <dgm:cxn modelId="{49AF5933-231A-41A8-8E87-822E15A8447A}" type="presParOf" srcId="{ABA880D0-0CE1-4B14-B11B-6F267A327A8D}" destId="{E0E67347-93B7-446F-BE58-B017DB74956B}" srcOrd="1" destOrd="0" presId="urn:microsoft.com/office/officeart/2005/8/layout/orgChart1"/>
    <dgm:cxn modelId="{334E185C-C02B-4BF1-AE56-67F75CF66544}" type="presParOf" srcId="{ABA880D0-0CE1-4B14-B11B-6F267A327A8D}" destId="{E3591341-F846-40AB-83E0-C09EFB7F442C}" srcOrd="2" destOrd="0" presId="urn:microsoft.com/office/officeart/2005/8/layout/orgChart1"/>
    <dgm:cxn modelId="{275DA464-A0A1-442F-85AF-3BB24E4E12FF}" type="presParOf" srcId="{BCB2BBAC-462B-4129-A4AF-545311C3D546}" destId="{D321FEBD-1756-4BC8-9CC7-6DC66F1E478D}" srcOrd="10" destOrd="0" presId="urn:microsoft.com/office/officeart/2005/8/layout/orgChart1"/>
    <dgm:cxn modelId="{6592AC2F-6C0C-4FC4-B4DF-65A76A9397B0}" type="presParOf" srcId="{BCB2BBAC-462B-4129-A4AF-545311C3D546}" destId="{0CCFFC09-C5E6-4C8F-90E4-0F701106CDF7}" srcOrd="11" destOrd="0" presId="urn:microsoft.com/office/officeart/2005/8/layout/orgChart1"/>
    <dgm:cxn modelId="{CDB4FA1A-904D-4B09-8AA3-6F280D700942}" type="presParOf" srcId="{0CCFFC09-C5E6-4C8F-90E4-0F701106CDF7}" destId="{E5E23E1A-28C2-4376-8248-DA566DEFFA4C}" srcOrd="0" destOrd="0" presId="urn:microsoft.com/office/officeart/2005/8/layout/orgChart1"/>
    <dgm:cxn modelId="{2D944852-0896-4CEC-8338-F611020C6CB2}" type="presParOf" srcId="{E5E23E1A-28C2-4376-8248-DA566DEFFA4C}" destId="{60A3D131-C96D-4189-8321-CBEB5FCE8112}" srcOrd="0" destOrd="0" presId="urn:microsoft.com/office/officeart/2005/8/layout/orgChart1"/>
    <dgm:cxn modelId="{7A93DF5A-2991-47CF-91BE-81223852D1F1}" type="presParOf" srcId="{E5E23E1A-28C2-4376-8248-DA566DEFFA4C}" destId="{1CDE1674-DCF0-4DB7-BE5F-8EE13BE557E1}" srcOrd="1" destOrd="0" presId="urn:microsoft.com/office/officeart/2005/8/layout/orgChart1"/>
    <dgm:cxn modelId="{18B93477-6C03-456D-BFC7-FB0DD3F46672}" type="presParOf" srcId="{0CCFFC09-C5E6-4C8F-90E4-0F701106CDF7}" destId="{3E99DD54-7BB5-433E-A972-A3A405ED19B2}" srcOrd="1" destOrd="0" presId="urn:microsoft.com/office/officeart/2005/8/layout/orgChart1"/>
    <dgm:cxn modelId="{A6ADF4DD-8DAA-429B-B445-347BEEBCD407}" type="presParOf" srcId="{0CCFFC09-C5E6-4C8F-90E4-0F701106CDF7}" destId="{B2D23974-6E51-4C66-AC0D-68BF359FA5E8}" srcOrd="2" destOrd="0" presId="urn:microsoft.com/office/officeart/2005/8/layout/orgChart1"/>
    <dgm:cxn modelId="{9A54CA03-D5E8-4D93-A0A0-24579D4FF6A6}" type="presParOf" srcId="{BCB2BBAC-462B-4129-A4AF-545311C3D546}" destId="{E5321440-B957-49EF-928F-BBDF69A290D0}" srcOrd="12" destOrd="0" presId="urn:microsoft.com/office/officeart/2005/8/layout/orgChart1"/>
    <dgm:cxn modelId="{CE017E44-80CB-4BBD-BFFD-D16CAE9B0867}" type="presParOf" srcId="{BCB2BBAC-462B-4129-A4AF-545311C3D546}" destId="{24A93940-9C7C-4B08-BFA5-35C40D98A1D1}" srcOrd="13" destOrd="0" presId="urn:microsoft.com/office/officeart/2005/8/layout/orgChart1"/>
    <dgm:cxn modelId="{4B51187C-2CA3-4BD2-8CC2-1D46ED12BD2A}" type="presParOf" srcId="{24A93940-9C7C-4B08-BFA5-35C40D98A1D1}" destId="{382E5E8B-4F00-484A-8085-229E209031A6}" srcOrd="0" destOrd="0" presId="urn:microsoft.com/office/officeart/2005/8/layout/orgChart1"/>
    <dgm:cxn modelId="{79864600-258E-42FB-968F-C9F656C43169}" type="presParOf" srcId="{382E5E8B-4F00-484A-8085-229E209031A6}" destId="{05A65A76-E3C5-40F2-B492-64E31D08E88E}" srcOrd="0" destOrd="0" presId="urn:microsoft.com/office/officeart/2005/8/layout/orgChart1"/>
    <dgm:cxn modelId="{A4982E33-F05D-43D1-AC62-9CD584D29F48}" type="presParOf" srcId="{382E5E8B-4F00-484A-8085-229E209031A6}" destId="{0E13F161-1983-447C-B8D6-04B16ABA8AD5}" srcOrd="1" destOrd="0" presId="urn:microsoft.com/office/officeart/2005/8/layout/orgChart1"/>
    <dgm:cxn modelId="{0B8FCE5B-63F3-4297-8E68-E318A4591603}" type="presParOf" srcId="{24A93940-9C7C-4B08-BFA5-35C40D98A1D1}" destId="{8E803231-CEF7-4BA3-A0BD-EE85B6A3E7AC}" srcOrd="1" destOrd="0" presId="urn:microsoft.com/office/officeart/2005/8/layout/orgChart1"/>
    <dgm:cxn modelId="{3331D518-3B30-49F8-81C5-0B0CA4B2E595}" type="presParOf" srcId="{24A93940-9C7C-4B08-BFA5-35C40D98A1D1}" destId="{3F974167-8AEE-43FE-A6DB-06EE49CF5EF1}" srcOrd="2" destOrd="0" presId="urn:microsoft.com/office/officeart/2005/8/layout/orgChart1"/>
    <dgm:cxn modelId="{74FD058D-3CAA-4265-A3F5-A93DDC3259ED}" type="presParOf" srcId="{2D0421D6-3D93-4C2B-B496-F1F02C33D7C6}" destId="{D900CD1D-EBE6-42C0-95E3-7673D18B9A81}" srcOrd="2" destOrd="0" presId="urn:microsoft.com/office/officeart/2005/8/layout/orgChart1"/>
  </dgm:cxnLst>
  <dgm:bg>
    <a:blipFill dpi="0" rotWithShape="1">
      <a:blip xmlns:r="http://schemas.openxmlformats.org/officeDocument/2006/relationships" r:embed="rId1">
        <a:alphaModFix amt="93000"/>
      </a:blip>
      <a:srcRect/>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5A08D0-DDAC-43C4-BA9F-F5F0D524625C}"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n-CA"/>
        </a:p>
      </dgm:t>
    </dgm:pt>
    <dgm:pt modelId="{955BC3B2-FB33-4E6C-87E2-BB94AF783B8A}">
      <dgm:prSet phldrT="[Text]"/>
      <dgm:spPr/>
      <dgm:t>
        <a:bodyPr/>
        <a:lstStyle/>
        <a:p>
          <a:r>
            <a:rPr lang="en-CA" dirty="0" smtClean="0"/>
            <a:t>Deacons</a:t>
          </a:r>
          <a:endParaRPr lang="en-CA" dirty="0"/>
        </a:p>
      </dgm:t>
    </dgm:pt>
    <dgm:pt modelId="{A156A7C6-2443-455B-9FE1-290363875EC9}" type="parTrans" cxnId="{8A1CD834-7706-421A-A37A-1A73AAD1F17E}">
      <dgm:prSet/>
      <dgm:spPr/>
      <dgm:t>
        <a:bodyPr/>
        <a:lstStyle/>
        <a:p>
          <a:endParaRPr lang="en-CA"/>
        </a:p>
      </dgm:t>
    </dgm:pt>
    <dgm:pt modelId="{D9EB58F1-DE17-43DD-80AE-EF73A4F2DA18}" type="sibTrans" cxnId="{8A1CD834-7706-421A-A37A-1A73AAD1F17E}">
      <dgm:prSet/>
      <dgm:spPr/>
      <dgm:t>
        <a:bodyPr/>
        <a:lstStyle/>
        <a:p>
          <a:endParaRPr lang="en-CA"/>
        </a:p>
      </dgm:t>
    </dgm:pt>
    <dgm:pt modelId="{83C0A1B2-9958-455F-8B15-793E8B654E12}">
      <dgm:prSet phldrT="[Text]"/>
      <dgm:spPr/>
      <dgm:t>
        <a:bodyPr/>
        <a:lstStyle/>
        <a:p>
          <a:r>
            <a:rPr lang="en-CA" dirty="0" smtClean="0"/>
            <a:t>Volunteer Link</a:t>
          </a:r>
          <a:endParaRPr lang="en-CA" dirty="0"/>
        </a:p>
      </dgm:t>
    </dgm:pt>
    <dgm:pt modelId="{E79449AF-942A-477C-B1BD-EEE1D7FACAF0}" type="parTrans" cxnId="{75AD328D-2DE5-4386-A135-C142FCFEB0B7}">
      <dgm:prSet/>
      <dgm:spPr/>
      <dgm:t>
        <a:bodyPr/>
        <a:lstStyle/>
        <a:p>
          <a:endParaRPr lang="en-CA"/>
        </a:p>
      </dgm:t>
    </dgm:pt>
    <dgm:pt modelId="{70889DD2-A03C-4D52-94C8-FD521F3B1988}" type="sibTrans" cxnId="{75AD328D-2DE5-4386-A135-C142FCFEB0B7}">
      <dgm:prSet/>
      <dgm:spPr/>
      <dgm:t>
        <a:bodyPr/>
        <a:lstStyle/>
        <a:p>
          <a:endParaRPr lang="en-CA"/>
        </a:p>
      </dgm:t>
    </dgm:pt>
    <dgm:pt modelId="{D7877711-E288-496E-BB2F-8188508EBB54}">
      <dgm:prSet phldrT="[Text]"/>
      <dgm:spPr/>
      <dgm:t>
        <a:bodyPr/>
        <a:lstStyle/>
        <a:p>
          <a:r>
            <a:rPr lang="en-CA" dirty="0" smtClean="0"/>
            <a:t>Diaconal Ministry</a:t>
          </a:r>
          <a:endParaRPr lang="en-CA" dirty="0"/>
        </a:p>
      </dgm:t>
    </dgm:pt>
    <dgm:pt modelId="{B9D37FD3-66AE-4A30-8911-D09FBEF84672}" type="parTrans" cxnId="{EFF4D5AC-93E8-42B0-B20A-382660A16CC8}">
      <dgm:prSet/>
      <dgm:spPr/>
      <dgm:t>
        <a:bodyPr/>
        <a:lstStyle/>
        <a:p>
          <a:endParaRPr lang="en-CA"/>
        </a:p>
      </dgm:t>
    </dgm:pt>
    <dgm:pt modelId="{856255FB-70B1-43D1-9BFF-96E602BE80FA}" type="sibTrans" cxnId="{EFF4D5AC-93E8-42B0-B20A-382660A16CC8}">
      <dgm:prSet/>
      <dgm:spPr/>
      <dgm:t>
        <a:bodyPr/>
        <a:lstStyle/>
        <a:p>
          <a:endParaRPr lang="en-CA"/>
        </a:p>
      </dgm:t>
    </dgm:pt>
    <dgm:pt modelId="{C1C3A7A3-BFE0-4C2A-9232-81812CEDCE0E}">
      <dgm:prSet phldrT="[Text]"/>
      <dgm:spPr/>
      <dgm:t>
        <a:bodyPr/>
        <a:lstStyle/>
        <a:p>
          <a:r>
            <a:rPr lang="en-CA" dirty="0" smtClean="0"/>
            <a:t>Meals from the Heart</a:t>
          </a:r>
          <a:endParaRPr lang="en-CA" dirty="0"/>
        </a:p>
      </dgm:t>
    </dgm:pt>
    <dgm:pt modelId="{76FA7425-86DB-4C09-B04F-13C790510643}" type="parTrans" cxnId="{1991A294-6FD6-48AC-BF4E-6ADA066612B9}">
      <dgm:prSet/>
      <dgm:spPr/>
      <dgm:t>
        <a:bodyPr/>
        <a:lstStyle/>
        <a:p>
          <a:endParaRPr lang="en-CA"/>
        </a:p>
      </dgm:t>
    </dgm:pt>
    <dgm:pt modelId="{75146B80-B601-438D-9A9F-A562C727252A}" type="sibTrans" cxnId="{1991A294-6FD6-48AC-BF4E-6ADA066612B9}">
      <dgm:prSet/>
      <dgm:spPr/>
      <dgm:t>
        <a:bodyPr/>
        <a:lstStyle/>
        <a:p>
          <a:endParaRPr lang="en-CA"/>
        </a:p>
      </dgm:t>
    </dgm:pt>
    <dgm:pt modelId="{B1D05E96-F8F6-4EA4-9828-B531DD8079E2}">
      <dgm:prSet/>
      <dgm:spPr/>
      <dgm:t>
        <a:bodyPr/>
        <a:lstStyle/>
        <a:p>
          <a:r>
            <a:rPr lang="en-CA" dirty="0" smtClean="0"/>
            <a:t>Collection Schedule</a:t>
          </a:r>
        </a:p>
      </dgm:t>
    </dgm:pt>
    <dgm:pt modelId="{EBA9BE8D-7094-416C-AB21-D995013D1072}" type="parTrans" cxnId="{95DB34F6-5664-4F59-8D2B-0616C58EA0F5}">
      <dgm:prSet/>
      <dgm:spPr/>
      <dgm:t>
        <a:bodyPr/>
        <a:lstStyle/>
        <a:p>
          <a:endParaRPr lang="en-CA"/>
        </a:p>
      </dgm:t>
    </dgm:pt>
    <dgm:pt modelId="{360CA29D-D54F-4D60-95E3-FA088F9202A9}" type="sibTrans" cxnId="{95DB34F6-5664-4F59-8D2B-0616C58EA0F5}">
      <dgm:prSet/>
      <dgm:spPr/>
      <dgm:t>
        <a:bodyPr/>
        <a:lstStyle/>
        <a:p>
          <a:endParaRPr lang="en-CA"/>
        </a:p>
      </dgm:t>
    </dgm:pt>
    <dgm:pt modelId="{7A60B6EC-688B-4459-89F5-1C9CA80F44D6}">
      <dgm:prSet/>
      <dgm:spPr/>
      <dgm:t>
        <a:bodyPr/>
        <a:lstStyle/>
        <a:p>
          <a:r>
            <a:rPr lang="en-CA" dirty="0" smtClean="0"/>
            <a:t>Refugees</a:t>
          </a:r>
        </a:p>
      </dgm:t>
    </dgm:pt>
    <dgm:pt modelId="{2E9D110C-39B0-41C7-B564-8BCC86622B1F}" type="parTrans" cxnId="{2CF5738C-C92C-46C2-BDAB-A16F4FAF348D}">
      <dgm:prSet/>
      <dgm:spPr/>
      <dgm:t>
        <a:bodyPr/>
        <a:lstStyle/>
        <a:p>
          <a:endParaRPr lang="en-CA"/>
        </a:p>
      </dgm:t>
    </dgm:pt>
    <dgm:pt modelId="{A6FB29D3-BBF8-4C99-9DF8-73593BF68626}" type="sibTrans" cxnId="{2CF5738C-C92C-46C2-BDAB-A16F4FAF348D}">
      <dgm:prSet/>
      <dgm:spPr/>
      <dgm:t>
        <a:bodyPr/>
        <a:lstStyle/>
        <a:p>
          <a:endParaRPr lang="en-CA"/>
        </a:p>
      </dgm:t>
    </dgm:pt>
    <dgm:pt modelId="{005A83B4-9B61-43AF-8E5B-E571520630B0}">
      <dgm:prSet/>
      <dgm:spPr/>
      <dgm:t>
        <a:bodyPr/>
        <a:lstStyle/>
        <a:p>
          <a:r>
            <a:rPr lang="en-US" dirty="0" smtClean="0"/>
            <a:t>SERVE</a:t>
          </a:r>
          <a:endParaRPr lang="en-US" dirty="0"/>
        </a:p>
      </dgm:t>
    </dgm:pt>
    <dgm:pt modelId="{0C033234-F4A4-4C94-8A1F-A31DFDB14BCC}" type="parTrans" cxnId="{9385B3B3-36D4-4070-B064-F529D21E177D}">
      <dgm:prSet/>
      <dgm:spPr/>
    </dgm:pt>
    <dgm:pt modelId="{B9D8EC99-CECF-45C2-940B-91AD8C95FA37}" type="sibTrans" cxnId="{9385B3B3-36D4-4070-B064-F529D21E177D}">
      <dgm:prSet/>
      <dgm:spPr/>
    </dgm:pt>
    <dgm:pt modelId="{C9017E1A-2AB2-4FC0-ABC9-D9967E48B8D7}" type="pres">
      <dgm:prSet presAssocID="{E45A08D0-DDAC-43C4-BA9F-F5F0D524625C}" presName="hierChild1" presStyleCnt="0">
        <dgm:presLayoutVars>
          <dgm:orgChart val="1"/>
          <dgm:chPref val="1"/>
          <dgm:dir/>
          <dgm:animOne val="branch"/>
          <dgm:animLvl val="lvl"/>
          <dgm:resizeHandles/>
        </dgm:presLayoutVars>
      </dgm:prSet>
      <dgm:spPr/>
      <dgm:t>
        <a:bodyPr/>
        <a:lstStyle/>
        <a:p>
          <a:endParaRPr lang="en-CA"/>
        </a:p>
      </dgm:t>
    </dgm:pt>
    <dgm:pt modelId="{769AA8EF-9A44-4959-910F-71025FB829A6}" type="pres">
      <dgm:prSet presAssocID="{955BC3B2-FB33-4E6C-87E2-BB94AF783B8A}" presName="hierRoot1" presStyleCnt="0">
        <dgm:presLayoutVars>
          <dgm:hierBranch val="init"/>
        </dgm:presLayoutVars>
      </dgm:prSet>
      <dgm:spPr/>
    </dgm:pt>
    <dgm:pt modelId="{E18CB2EE-D612-4E89-97CB-A38F324B36ED}" type="pres">
      <dgm:prSet presAssocID="{955BC3B2-FB33-4E6C-87E2-BB94AF783B8A}" presName="rootComposite1" presStyleCnt="0"/>
      <dgm:spPr/>
    </dgm:pt>
    <dgm:pt modelId="{50001F7A-659E-4D54-BD08-1C6316DD635C}" type="pres">
      <dgm:prSet presAssocID="{955BC3B2-FB33-4E6C-87E2-BB94AF783B8A}" presName="rootText1" presStyleLbl="node0" presStyleIdx="0" presStyleCnt="1" custLinFactY="-63893" custLinFactNeighborX="-14423" custLinFactNeighborY="-100000">
        <dgm:presLayoutVars>
          <dgm:chPref val="3"/>
        </dgm:presLayoutVars>
      </dgm:prSet>
      <dgm:spPr/>
      <dgm:t>
        <a:bodyPr/>
        <a:lstStyle/>
        <a:p>
          <a:endParaRPr lang="en-CA"/>
        </a:p>
      </dgm:t>
    </dgm:pt>
    <dgm:pt modelId="{0E1EC383-621B-476A-9555-FBA214BA4BC1}" type="pres">
      <dgm:prSet presAssocID="{955BC3B2-FB33-4E6C-87E2-BB94AF783B8A}" presName="rootConnector1" presStyleLbl="node1" presStyleIdx="0" presStyleCnt="0"/>
      <dgm:spPr/>
      <dgm:t>
        <a:bodyPr/>
        <a:lstStyle/>
        <a:p>
          <a:endParaRPr lang="en-CA"/>
        </a:p>
      </dgm:t>
    </dgm:pt>
    <dgm:pt modelId="{A729B8C5-3A74-4CA0-8667-2F64E0A046D4}" type="pres">
      <dgm:prSet presAssocID="{955BC3B2-FB33-4E6C-87E2-BB94AF783B8A}" presName="hierChild2" presStyleCnt="0"/>
      <dgm:spPr/>
    </dgm:pt>
    <dgm:pt modelId="{84D4859D-9E3D-4DF1-9602-3E64DF5D1C5C}" type="pres">
      <dgm:prSet presAssocID="{E79449AF-942A-477C-B1BD-EEE1D7FACAF0}" presName="Name37" presStyleLbl="parChTrans1D2" presStyleIdx="0" presStyleCnt="6"/>
      <dgm:spPr/>
      <dgm:t>
        <a:bodyPr/>
        <a:lstStyle/>
        <a:p>
          <a:endParaRPr lang="en-CA"/>
        </a:p>
      </dgm:t>
    </dgm:pt>
    <dgm:pt modelId="{73859F03-EF0A-40E9-9B68-413CEF227232}" type="pres">
      <dgm:prSet presAssocID="{83C0A1B2-9958-455F-8B15-793E8B654E12}" presName="hierRoot2" presStyleCnt="0">
        <dgm:presLayoutVars>
          <dgm:hierBranch val="init"/>
        </dgm:presLayoutVars>
      </dgm:prSet>
      <dgm:spPr/>
    </dgm:pt>
    <dgm:pt modelId="{03451A27-50CE-4A2F-A745-0550CAE3500A}" type="pres">
      <dgm:prSet presAssocID="{83C0A1B2-9958-455F-8B15-793E8B654E12}" presName="rootComposite" presStyleCnt="0"/>
      <dgm:spPr/>
    </dgm:pt>
    <dgm:pt modelId="{CF86DBEC-75FF-4A8C-B302-13443DE74BB4}" type="pres">
      <dgm:prSet presAssocID="{83C0A1B2-9958-455F-8B15-793E8B654E12}" presName="rootText" presStyleLbl="node2" presStyleIdx="0" presStyleCnt="6">
        <dgm:presLayoutVars>
          <dgm:chPref val="3"/>
        </dgm:presLayoutVars>
      </dgm:prSet>
      <dgm:spPr/>
      <dgm:t>
        <a:bodyPr/>
        <a:lstStyle/>
        <a:p>
          <a:endParaRPr lang="en-CA"/>
        </a:p>
      </dgm:t>
    </dgm:pt>
    <dgm:pt modelId="{8FE9A334-0CF9-4C2E-9246-D1EB535E2713}" type="pres">
      <dgm:prSet presAssocID="{83C0A1B2-9958-455F-8B15-793E8B654E12}" presName="rootConnector" presStyleLbl="node2" presStyleIdx="0" presStyleCnt="6"/>
      <dgm:spPr/>
      <dgm:t>
        <a:bodyPr/>
        <a:lstStyle/>
        <a:p>
          <a:endParaRPr lang="en-CA"/>
        </a:p>
      </dgm:t>
    </dgm:pt>
    <dgm:pt modelId="{93F62249-2F61-4F91-8706-0B421B4555BF}" type="pres">
      <dgm:prSet presAssocID="{83C0A1B2-9958-455F-8B15-793E8B654E12}" presName="hierChild4" presStyleCnt="0"/>
      <dgm:spPr/>
    </dgm:pt>
    <dgm:pt modelId="{5077ED14-D758-4D63-A03E-1B48DA2935BD}" type="pres">
      <dgm:prSet presAssocID="{83C0A1B2-9958-455F-8B15-793E8B654E12}" presName="hierChild5" presStyleCnt="0"/>
      <dgm:spPr/>
    </dgm:pt>
    <dgm:pt modelId="{6FC34F97-716D-4A7D-8459-7B3107D26236}" type="pres">
      <dgm:prSet presAssocID="{B9D37FD3-66AE-4A30-8911-D09FBEF84672}" presName="Name37" presStyleLbl="parChTrans1D2" presStyleIdx="1" presStyleCnt="6"/>
      <dgm:spPr/>
      <dgm:t>
        <a:bodyPr/>
        <a:lstStyle/>
        <a:p>
          <a:endParaRPr lang="en-CA"/>
        </a:p>
      </dgm:t>
    </dgm:pt>
    <dgm:pt modelId="{8CD83B64-071F-4C14-A1B6-19117F80BEAB}" type="pres">
      <dgm:prSet presAssocID="{D7877711-E288-496E-BB2F-8188508EBB54}" presName="hierRoot2" presStyleCnt="0">
        <dgm:presLayoutVars>
          <dgm:hierBranch val="init"/>
        </dgm:presLayoutVars>
      </dgm:prSet>
      <dgm:spPr/>
    </dgm:pt>
    <dgm:pt modelId="{86BA9338-D1AB-411B-A2FF-A609A19FF451}" type="pres">
      <dgm:prSet presAssocID="{D7877711-E288-496E-BB2F-8188508EBB54}" presName="rootComposite" presStyleCnt="0"/>
      <dgm:spPr/>
    </dgm:pt>
    <dgm:pt modelId="{188646AF-FC49-435E-B0CC-67A707EB5C97}" type="pres">
      <dgm:prSet presAssocID="{D7877711-E288-496E-BB2F-8188508EBB54}" presName="rootText" presStyleLbl="node2" presStyleIdx="1" presStyleCnt="6">
        <dgm:presLayoutVars>
          <dgm:chPref val="3"/>
        </dgm:presLayoutVars>
      </dgm:prSet>
      <dgm:spPr/>
      <dgm:t>
        <a:bodyPr/>
        <a:lstStyle/>
        <a:p>
          <a:endParaRPr lang="en-CA"/>
        </a:p>
      </dgm:t>
    </dgm:pt>
    <dgm:pt modelId="{E81CEBDE-F184-40FB-84E4-DDB1D1561460}" type="pres">
      <dgm:prSet presAssocID="{D7877711-E288-496E-BB2F-8188508EBB54}" presName="rootConnector" presStyleLbl="node2" presStyleIdx="1" presStyleCnt="6"/>
      <dgm:spPr/>
      <dgm:t>
        <a:bodyPr/>
        <a:lstStyle/>
        <a:p>
          <a:endParaRPr lang="en-CA"/>
        </a:p>
      </dgm:t>
    </dgm:pt>
    <dgm:pt modelId="{0BDF88A4-12B9-4675-96E3-EA3FAD43EE70}" type="pres">
      <dgm:prSet presAssocID="{D7877711-E288-496E-BB2F-8188508EBB54}" presName="hierChild4" presStyleCnt="0"/>
      <dgm:spPr/>
    </dgm:pt>
    <dgm:pt modelId="{8CF0FBFC-8D70-499D-8BA5-2779C4749EA7}" type="pres">
      <dgm:prSet presAssocID="{D7877711-E288-496E-BB2F-8188508EBB54}" presName="hierChild5" presStyleCnt="0"/>
      <dgm:spPr/>
    </dgm:pt>
    <dgm:pt modelId="{C16163AB-C2AB-4B72-BC7D-9448AE7D4105}" type="pres">
      <dgm:prSet presAssocID="{76FA7425-86DB-4C09-B04F-13C790510643}" presName="Name37" presStyleLbl="parChTrans1D2" presStyleIdx="2" presStyleCnt="6"/>
      <dgm:spPr/>
      <dgm:t>
        <a:bodyPr/>
        <a:lstStyle/>
        <a:p>
          <a:endParaRPr lang="en-CA"/>
        </a:p>
      </dgm:t>
    </dgm:pt>
    <dgm:pt modelId="{89E4B033-A0EC-4907-B61B-242214540219}" type="pres">
      <dgm:prSet presAssocID="{C1C3A7A3-BFE0-4C2A-9232-81812CEDCE0E}" presName="hierRoot2" presStyleCnt="0">
        <dgm:presLayoutVars>
          <dgm:hierBranch val="init"/>
        </dgm:presLayoutVars>
      </dgm:prSet>
      <dgm:spPr/>
    </dgm:pt>
    <dgm:pt modelId="{2C086754-3248-4B5C-914A-63A1523D53BA}" type="pres">
      <dgm:prSet presAssocID="{C1C3A7A3-BFE0-4C2A-9232-81812CEDCE0E}" presName="rootComposite" presStyleCnt="0"/>
      <dgm:spPr/>
    </dgm:pt>
    <dgm:pt modelId="{FE1BB6EE-0DB8-45A6-839E-A8286DD69931}" type="pres">
      <dgm:prSet presAssocID="{C1C3A7A3-BFE0-4C2A-9232-81812CEDCE0E}" presName="rootText" presStyleLbl="node2" presStyleIdx="2" presStyleCnt="6">
        <dgm:presLayoutVars>
          <dgm:chPref val="3"/>
        </dgm:presLayoutVars>
      </dgm:prSet>
      <dgm:spPr/>
      <dgm:t>
        <a:bodyPr/>
        <a:lstStyle/>
        <a:p>
          <a:endParaRPr lang="en-CA"/>
        </a:p>
      </dgm:t>
    </dgm:pt>
    <dgm:pt modelId="{118E27DF-E77A-40AB-AEEF-7BEA5CAAF3D6}" type="pres">
      <dgm:prSet presAssocID="{C1C3A7A3-BFE0-4C2A-9232-81812CEDCE0E}" presName="rootConnector" presStyleLbl="node2" presStyleIdx="2" presStyleCnt="6"/>
      <dgm:spPr/>
      <dgm:t>
        <a:bodyPr/>
        <a:lstStyle/>
        <a:p>
          <a:endParaRPr lang="en-CA"/>
        </a:p>
      </dgm:t>
    </dgm:pt>
    <dgm:pt modelId="{3EEC6101-87F8-4E65-885F-AE22E1D60C48}" type="pres">
      <dgm:prSet presAssocID="{C1C3A7A3-BFE0-4C2A-9232-81812CEDCE0E}" presName="hierChild4" presStyleCnt="0"/>
      <dgm:spPr/>
    </dgm:pt>
    <dgm:pt modelId="{FBF2F6D3-DC7C-4A19-83A1-E8502E6F1ED2}" type="pres">
      <dgm:prSet presAssocID="{C1C3A7A3-BFE0-4C2A-9232-81812CEDCE0E}" presName="hierChild5" presStyleCnt="0"/>
      <dgm:spPr/>
    </dgm:pt>
    <dgm:pt modelId="{3954B0A1-4462-4B03-8DAB-AA3B6F07F88A}" type="pres">
      <dgm:prSet presAssocID="{0C033234-F4A4-4C94-8A1F-A31DFDB14BCC}" presName="Name37" presStyleLbl="parChTrans1D2" presStyleIdx="3" presStyleCnt="6"/>
      <dgm:spPr/>
    </dgm:pt>
    <dgm:pt modelId="{2EFBE672-513B-49DF-ACFB-BD53461A5E2A}" type="pres">
      <dgm:prSet presAssocID="{005A83B4-9B61-43AF-8E5B-E571520630B0}" presName="hierRoot2" presStyleCnt="0">
        <dgm:presLayoutVars>
          <dgm:hierBranch val="init"/>
        </dgm:presLayoutVars>
      </dgm:prSet>
      <dgm:spPr/>
    </dgm:pt>
    <dgm:pt modelId="{459D19DC-76B9-43CB-924B-F86EBBC6B636}" type="pres">
      <dgm:prSet presAssocID="{005A83B4-9B61-43AF-8E5B-E571520630B0}" presName="rootComposite" presStyleCnt="0"/>
      <dgm:spPr/>
    </dgm:pt>
    <dgm:pt modelId="{94FA1CD2-7799-4B00-B5D9-65616EF36F65}" type="pres">
      <dgm:prSet presAssocID="{005A83B4-9B61-43AF-8E5B-E571520630B0}" presName="rootText" presStyleLbl="node2" presStyleIdx="3" presStyleCnt="6">
        <dgm:presLayoutVars>
          <dgm:chPref val="3"/>
        </dgm:presLayoutVars>
      </dgm:prSet>
      <dgm:spPr/>
      <dgm:t>
        <a:bodyPr/>
        <a:lstStyle/>
        <a:p>
          <a:endParaRPr lang="en-US"/>
        </a:p>
      </dgm:t>
    </dgm:pt>
    <dgm:pt modelId="{D0EA4EDD-1D72-43ED-89BC-176E7812C87E}" type="pres">
      <dgm:prSet presAssocID="{005A83B4-9B61-43AF-8E5B-E571520630B0}" presName="rootConnector" presStyleLbl="node2" presStyleIdx="3" presStyleCnt="6"/>
      <dgm:spPr/>
      <dgm:t>
        <a:bodyPr/>
        <a:lstStyle/>
        <a:p>
          <a:endParaRPr lang="en-US"/>
        </a:p>
      </dgm:t>
    </dgm:pt>
    <dgm:pt modelId="{A767C3AC-5F2D-49C2-85B5-A033A56F20CD}" type="pres">
      <dgm:prSet presAssocID="{005A83B4-9B61-43AF-8E5B-E571520630B0}" presName="hierChild4" presStyleCnt="0"/>
      <dgm:spPr/>
    </dgm:pt>
    <dgm:pt modelId="{DCCC1EE7-B3F2-40C9-BC13-7A55D2A7517B}" type="pres">
      <dgm:prSet presAssocID="{005A83B4-9B61-43AF-8E5B-E571520630B0}" presName="hierChild5" presStyleCnt="0"/>
      <dgm:spPr/>
    </dgm:pt>
    <dgm:pt modelId="{4299D8F1-625B-4823-857E-E9B07E4CAD65}" type="pres">
      <dgm:prSet presAssocID="{EBA9BE8D-7094-416C-AB21-D995013D1072}" presName="Name37" presStyleLbl="parChTrans1D2" presStyleIdx="4" presStyleCnt="6"/>
      <dgm:spPr/>
      <dgm:t>
        <a:bodyPr/>
        <a:lstStyle/>
        <a:p>
          <a:endParaRPr lang="en-CA"/>
        </a:p>
      </dgm:t>
    </dgm:pt>
    <dgm:pt modelId="{B62CB4BB-4800-483E-9B00-5546BDE2FD65}" type="pres">
      <dgm:prSet presAssocID="{B1D05E96-F8F6-4EA4-9828-B531DD8079E2}" presName="hierRoot2" presStyleCnt="0">
        <dgm:presLayoutVars>
          <dgm:hierBranch val="init"/>
        </dgm:presLayoutVars>
      </dgm:prSet>
      <dgm:spPr/>
    </dgm:pt>
    <dgm:pt modelId="{81933DB9-B74B-43CB-BC10-9D0A3A4192B1}" type="pres">
      <dgm:prSet presAssocID="{B1D05E96-F8F6-4EA4-9828-B531DD8079E2}" presName="rootComposite" presStyleCnt="0"/>
      <dgm:spPr/>
    </dgm:pt>
    <dgm:pt modelId="{C8A99125-BE08-4298-80DF-EF263C66BE4B}" type="pres">
      <dgm:prSet presAssocID="{B1D05E96-F8F6-4EA4-9828-B531DD8079E2}" presName="rootText" presStyleLbl="node2" presStyleIdx="4" presStyleCnt="6">
        <dgm:presLayoutVars>
          <dgm:chPref val="3"/>
        </dgm:presLayoutVars>
      </dgm:prSet>
      <dgm:spPr/>
      <dgm:t>
        <a:bodyPr/>
        <a:lstStyle/>
        <a:p>
          <a:endParaRPr lang="en-CA"/>
        </a:p>
      </dgm:t>
    </dgm:pt>
    <dgm:pt modelId="{77CD837A-3249-4A91-AA8A-C5385D7F4828}" type="pres">
      <dgm:prSet presAssocID="{B1D05E96-F8F6-4EA4-9828-B531DD8079E2}" presName="rootConnector" presStyleLbl="node2" presStyleIdx="4" presStyleCnt="6"/>
      <dgm:spPr/>
      <dgm:t>
        <a:bodyPr/>
        <a:lstStyle/>
        <a:p>
          <a:endParaRPr lang="en-CA"/>
        </a:p>
      </dgm:t>
    </dgm:pt>
    <dgm:pt modelId="{9148604B-4F4F-4086-861B-647822735DFB}" type="pres">
      <dgm:prSet presAssocID="{B1D05E96-F8F6-4EA4-9828-B531DD8079E2}" presName="hierChild4" presStyleCnt="0"/>
      <dgm:spPr/>
    </dgm:pt>
    <dgm:pt modelId="{B0461E0F-6617-488A-B860-095D25DC4045}" type="pres">
      <dgm:prSet presAssocID="{B1D05E96-F8F6-4EA4-9828-B531DD8079E2}" presName="hierChild5" presStyleCnt="0"/>
      <dgm:spPr/>
    </dgm:pt>
    <dgm:pt modelId="{635E8C39-C808-490D-BD24-2DEE27CBB640}" type="pres">
      <dgm:prSet presAssocID="{2E9D110C-39B0-41C7-B564-8BCC86622B1F}" presName="Name37" presStyleLbl="parChTrans1D2" presStyleIdx="5" presStyleCnt="6"/>
      <dgm:spPr/>
      <dgm:t>
        <a:bodyPr/>
        <a:lstStyle/>
        <a:p>
          <a:endParaRPr lang="en-CA"/>
        </a:p>
      </dgm:t>
    </dgm:pt>
    <dgm:pt modelId="{04402697-E234-41A5-BFB2-30BA77CDDFBE}" type="pres">
      <dgm:prSet presAssocID="{7A60B6EC-688B-4459-89F5-1C9CA80F44D6}" presName="hierRoot2" presStyleCnt="0">
        <dgm:presLayoutVars>
          <dgm:hierBranch val="init"/>
        </dgm:presLayoutVars>
      </dgm:prSet>
      <dgm:spPr/>
    </dgm:pt>
    <dgm:pt modelId="{0F8D21DF-C13D-47E3-B9A3-2F3B78643417}" type="pres">
      <dgm:prSet presAssocID="{7A60B6EC-688B-4459-89F5-1C9CA80F44D6}" presName="rootComposite" presStyleCnt="0"/>
      <dgm:spPr/>
    </dgm:pt>
    <dgm:pt modelId="{62A4FF72-FA62-4DC2-957B-DC84ABB89953}" type="pres">
      <dgm:prSet presAssocID="{7A60B6EC-688B-4459-89F5-1C9CA80F44D6}" presName="rootText" presStyleLbl="node2" presStyleIdx="5" presStyleCnt="6">
        <dgm:presLayoutVars>
          <dgm:chPref val="3"/>
        </dgm:presLayoutVars>
      </dgm:prSet>
      <dgm:spPr/>
      <dgm:t>
        <a:bodyPr/>
        <a:lstStyle/>
        <a:p>
          <a:endParaRPr lang="en-CA"/>
        </a:p>
      </dgm:t>
    </dgm:pt>
    <dgm:pt modelId="{18293A5F-DFD2-4F94-8455-6BF965729A83}" type="pres">
      <dgm:prSet presAssocID="{7A60B6EC-688B-4459-89F5-1C9CA80F44D6}" presName="rootConnector" presStyleLbl="node2" presStyleIdx="5" presStyleCnt="6"/>
      <dgm:spPr/>
      <dgm:t>
        <a:bodyPr/>
        <a:lstStyle/>
        <a:p>
          <a:endParaRPr lang="en-CA"/>
        </a:p>
      </dgm:t>
    </dgm:pt>
    <dgm:pt modelId="{FC0FCB92-2BE1-455C-836F-C7D98BD49C1B}" type="pres">
      <dgm:prSet presAssocID="{7A60B6EC-688B-4459-89F5-1C9CA80F44D6}" presName="hierChild4" presStyleCnt="0"/>
      <dgm:spPr/>
    </dgm:pt>
    <dgm:pt modelId="{12C18A5D-E7B4-4CD0-856F-31DDBE859379}" type="pres">
      <dgm:prSet presAssocID="{7A60B6EC-688B-4459-89F5-1C9CA80F44D6}" presName="hierChild5" presStyleCnt="0"/>
      <dgm:spPr/>
    </dgm:pt>
    <dgm:pt modelId="{4BC2BE3A-A3E3-4971-9F4C-7EBF9BAD4DB4}" type="pres">
      <dgm:prSet presAssocID="{955BC3B2-FB33-4E6C-87E2-BB94AF783B8A}" presName="hierChild3" presStyleCnt="0"/>
      <dgm:spPr/>
    </dgm:pt>
  </dgm:ptLst>
  <dgm:cxnLst>
    <dgm:cxn modelId="{95DB34F6-5664-4F59-8D2B-0616C58EA0F5}" srcId="{955BC3B2-FB33-4E6C-87E2-BB94AF783B8A}" destId="{B1D05E96-F8F6-4EA4-9828-B531DD8079E2}" srcOrd="4" destOrd="0" parTransId="{EBA9BE8D-7094-416C-AB21-D995013D1072}" sibTransId="{360CA29D-D54F-4D60-95E3-FA088F9202A9}"/>
    <dgm:cxn modelId="{E0426A0C-528A-4A8E-9415-F44D40AFC1A4}" type="presOf" srcId="{2E9D110C-39B0-41C7-B564-8BCC86622B1F}" destId="{635E8C39-C808-490D-BD24-2DEE27CBB640}" srcOrd="0" destOrd="0" presId="urn:microsoft.com/office/officeart/2005/8/layout/orgChart1"/>
    <dgm:cxn modelId="{EC4977C0-A041-4AC9-92B2-ABD20D11C888}" type="presOf" srcId="{955BC3B2-FB33-4E6C-87E2-BB94AF783B8A}" destId="{50001F7A-659E-4D54-BD08-1C6316DD635C}" srcOrd="0" destOrd="0" presId="urn:microsoft.com/office/officeart/2005/8/layout/orgChart1"/>
    <dgm:cxn modelId="{A020463F-746E-4027-9F88-D937AD33BE80}" type="presOf" srcId="{C1C3A7A3-BFE0-4C2A-9232-81812CEDCE0E}" destId="{118E27DF-E77A-40AB-AEEF-7BEA5CAAF3D6}" srcOrd="1" destOrd="0" presId="urn:microsoft.com/office/officeart/2005/8/layout/orgChart1"/>
    <dgm:cxn modelId="{2A2D2AF4-01B9-46BC-B253-322A67354E32}" type="presOf" srcId="{D7877711-E288-496E-BB2F-8188508EBB54}" destId="{E81CEBDE-F184-40FB-84E4-DDB1D1561460}" srcOrd="1" destOrd="0" presId="urn:microsoft.com/office/officeart/2005/8/layout/orgChart1"/>
    <dgm:cxn modelId="{40D58DF9-E5E4-4165-A75D-EEE0188E97EE}" type="presOf" srcId="{B9D37FD3-66AE-4A30-8911-D09FBEF84672}" destId="{6FC34F97-716D-4A7D-8459-7B3107D26236}" srcOrd="0" destOrd="0" presId="urn:microsoft.com/office/officeart/2005/8/layout/orgChart1"/>
    <dgm:cxn modelId="{C3A51303-87E1-4E5E-8975-2A03C460A864}" type="presOf" srcId="{76FA7425-86DB-4C09-B04F-13C790510643}" destId="{C16163AB-C2AB-4B72-BC7D-9448AE7D4105}" srcOrd="0" destOrd="0" presId="urn:microsoft.com/office/officeart/2005/8/layout/orgChart1"/>
    <dgm:cxn modelId="{75AD328D-2DE5-4386-A135-C142FCFEB0B7}" srcId="{955BC3B2-FB33-4E6C-87E2-BB94AF783B8A}" destId="{83C0A1B2-9958-455F-8B15-793E8B654E12}" srcOrd="0" destOrd="0" parTransId="{E79449AF-942A-477C-B1BD-EEE1D7FACAF0}" sibTransId="{70889DD2-A03C-4D52-94C8-FD521F3B1988}"/>
    <dgm:cxn modelId="{11C13DD7-F465-4EE3-B883-D17EB43411CE}" type="presOf" srcId="{E79449AF-942A-477C-B1BD-EEE1D7FACAF0}" destId="{84D4859D-9E3D-4DF1-9602-3E64DF5D1C5C}" srcOrd="0" destOrd="0" presId="urn:microsoft.com/office/officeart/2005/8/layout/orgChart1"/>
    <dgm:cxn modelId="{6BCC9063-D402-4694-9174-3B2BA4A6E830}" type="presOf" srcId="{EBA9BE8D-7094-416C-AB21-D995013D1072}" destId="{4299D8F1-625B-4823-857E-E9B07E4CAD65}" srcOrd="0" destOrd="0" presId="urn:microsoft.com/office/officeart/2005/8/layout/orgChart1"/>
    <dgm:cxn modelId="{8A1CD834-7706-421A-A37A-1A73AAD1F17E}" srcId="{E45A08D0-DDAC-43C4-BA9F-F5F0D524625C}" destId="{955BC3B2-FB33-4E6C-87E2-BB94AF783B8A}" srcOrd="0" destOrd="0" parTransId="{A156A7C6-2443-455B-9FE1-290363875EC9}" sibTransId="{D9EB58F1-DE17-43DD-80AE-EF73A4F2DA18}"/>
    <dgm:cxn modelId="{9385B3B3-36D4-4070-B064-F529D21E177D}" srcId="{955BC3B2-FB33-4E6C-87E2-BB94AF783B8A}" destId="{005A83B4-9B61-43AF-8E5B-E571520630B0}" srcOrd="3" destOrd="0" parTransId="{0C033234-F4A4-4C94-8A1F-A31DFDB14BCC}" sibTransId="{B9D8EC99-CECF-45C2-940B-91AD8C95FA37}"/>
    <dgm:cxn modelId="{7C0620C3-D0B8-4D81-BFA1-A83C1B6830FD}" type="presOf" srcId="{B1D05E96-F8F6-4EA4-9828-B531DD8079E2}" destId="{C8A99125-BE08-4298-80DF-EF263C66BE4B}" srcOrd="0" destOrd="0" presId="urn:microsoft.com/office/officeart/2005/8/layout/orgChart1"/>
    <dgm:cxn modelId="{BE74F7BA-7227-42A9-8C94-2ADFBA7D7169}" type="presOf" srcId="{C1C3A7A3-BFE0-4C2A-9232-81812CEDCE0E}" destId="{FE1BB6EE-0DB8-45A6-839E-A8286DD69931}" srcOrd="0" destOrd="0" presId="urn:microsoft.com/office/officeart/2005/8/layout/orgChart1"/>
    <dgm:cxn modelId="{2CF5738C-C92C-46C2-BDAB-A16F4FAF348D}" srcId="{955BC3B2-FB33-4E6C-87E2-BB94AF783B8A}" destId="{7A60B6EC-688B-4459-89F5-1C9CA80F44D6}" srcOrd="5" destOrd="0" parTransId="{2E9D110C-39B0-41C7-B564-8BCC86622B1F}" sibTransId="{A6FB29D3-BBF8-4C99-9DF8-73593BF68626}"/>
    <dgm:cxn modelId="{C40E7C7B-0750-4D44-99D3-B9192513DC84}" type="presOf" srcId="{005A83B4-9B61-43AF-8E5B-E571520630B0}" destId="{94FA1CD2-7799-4B00-B5D9-65616EF36F65}" srcOrd="0" destOrd="0" presId="urn:microsoft.com/office/officeart/2005/8/layout/orgChart1"/>
    <dgm:cxn modelId="{BBA384BF-8B7B-4B4A-91E0-682EF1F1DF34}" type="presOf" srcId="{D7877711-E288-496E-BB2F-8188508EBB54}" destId="{188646AF-FC49-435E-B0CC-67A707EB5C97}" srcOrd="0" destOrd="0" presId="urn:microsoft.com/office/officeart/2005/8/layout/orgChart1"/>
    <dgm:cxn modelId="{DFA1F015-9BE6-45A7-8F22-9E7537EE1727}" type="presOf" srcId="{005A83B4-9B61-43AF-8E5B-E571520630B0}" destId="{D0EA4EDD-1D72-43ED-89BC-176E7812C87E}" srcOrd="1" destOrd="0" presId="urn:microsoft.com/office/officeart/2005/8/layout/orgChart1"/>
    <dgm:cxn modelId="{EEC12667-5176-4122-B60D-7DC126F945A8}" type="presOf" srcId="{0C033234-F4A4-4C94-8A1F-A31DFDB14BCC}" destId="{3954B0A1-4462-4B03-8DAB-AA3B6F07F88A}" srcOrd="0" destOrd="0" presId="urn:microsoft.com/office/officeart/2005/8/layout/orgChart1"/>
    <dgm:cxn modelId="{2D75488E-99B7-4D45-98FD-9297D2085510}" type="presOf" srcId="{955BC3B2-FB33-4E6C-87E2-BB94AF783B8A}" destId="{0E1EC383-621B-476A-9555-FBA214BA4BC1}" srcOrd="1" destOrd="0" presId="urn:microsoft.com/office/officeart/2005/8/layout/orgChart1"/>
    <dgm:cxn modelId="{3EFC54E6-738E-4431-AF15-902E5B3BBF6F}" type="presOf" srcId="{7A60B6EC-688B-4459-89F5-1C9CA80F44D6}" destId="{62A4FF72-FA62-4DC2-957B-DC84ABB89953}" srcOrd="0" destOrd="0" presId="urn:microsoft.com/office/officeart/2005/8/layout/orgChart1"/>
    <dgm:cxn modelId="{5C891F69-7B65-4BEB-893A-ED69AA7C99D6}" type="presOf" srcId="{E45A08D0-DDAC-43C4-BA9F-F5F0D524625C}" destId="{C9017E1A-2AB2-4FC0-ABC9-D9967E48B8D7}" srcOrd="0" destOrd="0" presId="urn:microsoft.com/office/officeart/2005/8/layout/orgChart1"/>
    <dgm:cxn modelId="{1DE5F536-7D39-4B78-AAA2-DAA0427B2839}" type="presOf" srcId="{83C0A1B2-9958-455F-8B15-793E8B654E12}" destId="{CF86DBEC-75FF-4A8C-B302-13443DE74BB4}" srcOrd="0" destOrd="0" presId="urn:microsoft.com/office/officeart/2005/8/layout/orgChart1"/>
    <dgm:cxn modelId="{EFF4D5AC-93E8-42B0-B20A-382660A16CC8}" srcId="{955BC3B2-FB33-4E6C-87E2-BB94AF783B8A}" destId="{D7877711-E288-496E-BB2F-8188508EBB54}" srcOrd="1" destOrd="0" parTransId="{B9D37FD3-66AE-4A30-8911-D09FBEF84672}" sibTransId="{856255FB-70B1-43D1-9BFF-96E602BE80FA}"/>
    <dgm:cxn modelId="{1991A294-6FD6-48AC-BF4E-6ADA066612B9}" srcId="{955BC3B2-FB33-4E6C-87E2-BB94AF783B8A}" destId="{C1C3A7A3-BFE0-4C2A-9232-81812CEDCE0E}" srcOrd="2" destOrd="0" parTransId="{76FA7425-86DB-4C09-B04F-13C790510643}" sibTransId="{75146B80-B601-438D-9A9F-A562C727252A}"/>
    <dgm:cxn modelId="{05281566-C988-4CBC-A9F7-D6DF9B54789A}" type="presOf" srcId="{7A60B6EC-688B-4459-89F5-1C9CA80F44D6}" destId="{18293A5F-DFD2-4F94-8455-6BF965729A83}" srcOrd="1" destOrd="0" presId="urn:microsoft.com/office/officeart/2005/8/layout/orgChart1"/>
    <dgm:cxn modelId="{4C16A8CB-CA47-4986-B833-92C27129299F}" type="presOf" srcId="{B1D05E96-F8F6-4EA4-9828-B531DD8079E2}" destId="{77CD837A-3249-4A91-AA8A-C5385D7F4828}" srcOrd="1" destOrd="0" presId="urn:microsoft.com/office/officeart/2005/8/layout/orgChart1"/>
    <dgm:cxn modelId="{EE62B427-6033-4910-B6D5-6FE1ABED7870}" type="presOf" srcId="{83C0A1B2-9958-455F-8B15-793E8B654E12}" destId="{8FE9A334-0CF9-4C2E-9246-D1EB535E2713}" srcOrd="1" destOrd="0" presId="urn:microsoft.com/office/officeart/2005/8/layout/orgChart1"/>
    <dgm:cxn modelId="{32868C10-816B-4624-BD73-637D9F1C3B0A}" type="presParOf" srcId="{C9017E1A-2AB2-4FC0-ABC9-D9967E48B8D7}" destId="{769AA8EF-9A44-4959-910F-71025FB829A6}" srcOrd="0" destOrd="0" presId="urn:microsoft.com/office/officeart/2005/8/layout/orgChart1"/>
    <dgm:cxn modelId="{9013BDCA-BF91-4F73-88BE-37D6D584C32F}" type="presParOf" srcId="{769AA8EF-9A44-4959-910F-71025FB829A6}" destId="{E18CB2EE-D612-4E89-97CB-A38F324B36ED}" srcOrd="0" destOrd="0" presId="urn:microsoft.com/office/officeart/2005/8/layout/orgChart1"/>
    <dgm:cxn modelId="{577CB119-DDAC-4BFB-918E-ED8C5F7D8874}" type="presParOf" srcId="{E18CB2EE-D612-4E89-97CB-A38F324B36ED}" destId="{50001F7A-659E-4D54-BD08-1C6316DD635C}" srcOrd="0" destOrd="0" presId="urn:microsoft.com/office/officeart/2005/8/layout/orgChart1"/>
    <dgm:cxn modelId="{9031354D-2C33-4E4E-A13F-60A78C9FD1BE}" type="presParOf" srcId="{E18CB2EE-D612-4E89-97CB-A38F324B36ED}" destId="{0E1EC383-621B-476A-9555-FBA214BA4BC1}" srcOrd="1" destOrd="0" presId="urn:microsoft.com/office/officeart/2005/8/layout/orgChart1"/>
    <dgm:cxn modelId="{DC1987AF-D298-4907-8F64-18D9E153AFCB}" type="presParOf" srcId="{769AA8EF-9A44-4959-910F-71025FB829A6}" destId="{A729B8C5-3A74-4CA0-8667-2F64E0A046D4}" srcOrd="1" destOrd="0" presId="urn:microsoft.com/office/officeart/2005/8/layout/orgChart1"/>
    <dgm:cxn modelId="{626282FA-0FC6-46A6-AF70-A6C1BFE7F8FA}" type="presParOf" srcId="{A729B8C5-3A74-4CA0-8667-2F64E0A046D4}" destId="{84D4859D-9E3D-4DF1-9602-3E64DF5D1C5C}" srcOrd="0" destOrd="0" presId="urn:microsoft.com/office/officeart/2005/8/layout/orgChart1"/>
    <dgm:cxn modelId="{9EDD4E00-BD8F-4F05-BC05-70CE30C5088A}" type="presParOf" srcId="{A729B8C5-3A74-4CA0-8667-2F64E0A046D4}" destId="{73859F03-EF0A-40E9-9B68-413CEF227232}" srcOrd="1" destOrd="0" presId="urn:microsoft.com/office/officeart/2005/8/layout/orgChart1"/>
    <dgm:cxn modelId="{7E00DBF3-CB61-416C-9B77-419E90B61724}" type="presParOf" srcId="{73859F03-EF0A-40E9-9B68-413CEF227232}" destId="{03451A27-50CE-4A2F-A745-0550CAE3500A}" srcOrd="0" destOrd="0" presId="urn:microsoft.com/office/officeart/2005/8/layout/orgChart1"/>
    <dgm:cxn modelId="{A0783F18-55FE-488D-86FF-77DAA92E07E0}" type="presParOf" srcId="{03451A27-50CE-4A2F-A745-0550CAE3500A}" destId="{CF86DBEC-75FF-4A8C-B302-13443DE74BB4}" srcOrd="0" destOrd="0" presId="urn:microsoft.com/office/officeart/2005/8/layout/orgChart1"/>
    <dgm:cxn modelId="{BFE1FACC-EB0D-4F43-827E-5502EB8BEEF3}" type="presParOf" srcId="{03451A27-50CE-4A2F-A745-0550CAE3500A}" destId="{8FE9A334-0CF9-4C2E-9246-D1EB535E2713}" srcOrd="1" destOrd="0" presId="urn:microsoft.com/office/officeart/2005/8/layout/orgChart1"/>
    <dgm:cxn modelId="{54A74FA1-4DA0-4CD4-B6C2-DBE9D274A7A6}" type="presParOf" srcId="{73859F03-EF0A-40E9-9B68-413CEF227232}" destId="{93F62249-2F61-4F91-8706-0B421B4555BF}" srcOrd="1" destOrd="0" presId="urn:microsoft.com/office/officeart/2005/8/layout/orgChart1"/>
    <dgm:cxn modelId="{EF42369C-2F7A-4619-91FE-4DF805B55881}" type="presParOf" srcId="{73859F03-EF0A-40E9-9B68-413CEF227232}" destId="{5077ED14-D758-4D63-A03E-1B48DA2935BD}" srcOrd="2" destOrd="0" presId="urn:microsoft.com/office/officeart/2005/8/layout/orgChart1"/>
    <dgm:cxn modelId="{E49687F9-8D9E-4323-8CE5-9080B36BF3E7}" type="presParOf" srcId="{A729B8C5-3A74-4CA0-8667-2F64E0A046D4}" destId="{6FC34F97-716D-4A7D-8459-7B3107D26236}" srcOrd="2" destOrd="0" presId="urn:microsoft.com/office/officeart/2005/8/layout/orgChart1"/>
    <dgm:cxn modelId="{26BADCED-2649-4623-BAFB-1D2E1E9DCAF9}" type="presParOf" srcId="{A729B8C5-3A74-4CA0-8667-2F64E0A046D4}" destId="{8CD83B64-071F-4C14-A1B6-19117F80BEAB}" srcOrd="3" destOrd="0" presId="urn:microsoft.com/office/officeart/2005/8/layout/orgChart1"/>
    <dgm:cxn modelId="{7627BF91-4FA8-4E5A-8B40-FAD2FFA82592}" type="presParOf" srcId="{8CD83B64-071F-4C14-A1B6-19117F80BEAB}" destId="{86BA9338-D1AB-411B-A2FF-A609A19FF451}" srcOrd="0" destOrd="0" presId="urn:microsoft.com/office/officeart/2005/8/layout/orgChart1"/>
    <dgm:cxn modelId="{09D8028D-8B9D-4BF8-89AC-684F38395F19}" type="presParOf" srcId="{86BA9338-D1AB-411B-A2FF-A609A19FF451}" destId="{188646AF-FC49-435E-B0CC-67A707EB5C97}" srcOrd="0" destOrd="0" presId="urn:microsoft.com/office/officeart/2005/8/layout/orgChart1"/>
    <dgm:cxn modelId="{A651C89E-EB18-445B-91A4-BFD6366F83F7}" type="presParOf" srcId="{86BA9338-D1AB-411B-A2FF-A609A19FF451}" destId="{E81CEBDE-F184-40FB-84E4-DDB1D1561460}" srcOrd="1" destOrd="0" presId="urn:microsoft.com/office/officeart/2005/8/layout/orgChart1"/>
    <dgm:cxn modelId="{C1524F2B-7167-4C06-9D33-4A11481AB385}" type="presParOf" srcId="{8CD83B64-071F-4C14-A1B6-19117F80BEAB}" destId="{0BDF88A4-12B9-4675-96E3-EA3FAD43EE70}" srcOrd="1" destOrd="0" presId="urn:microsoft.com/office/officeart/2005/8/layout/orgChart1"/>
    <dgm:cxn modelId="{18229855-0A81-4529-9015-FE37B1DE3EAE}" type="presParOf" srcId="{8CD83B64-071F-4C14-A1B6-19117F80BEAB}" destId="{8CF0FBFC-8D70-499D-8BA5-2779C4749EA7}" srcOrd="2" destOrd="0" presId="urn:microsoft.com/office/officeart/2005/8/layout/orgChart1"/>
    <dgm:cxn modelId="{D2240EC5-F06B-48C8-BCF3-2E1E8FEB6BAB}" type="presParOf" srcId="{A729B8C5-3A74-4CA0-8667-2F64E0A046D4}" destId="{C16163AB-C2AB-4B72-BC7D-9448AE7D4105}" srcOrd="4" destOrd="0" presId="urn:microsoft.com/office/officeart/2005/8/layout/orgChart1"/>
    <dgm:cxn modelId="{8EF2DCF6-219B-4465-A9F2-09A70D30C58E}" type="presParOf" srcId="{A729B8C5-3A74-4CA0-8667-2F64E0A046D4}" destId="{89E4B033-A0EC-4907-B61B-242214540219}" srcOrd="5" destOrd="0" presId="urn:microsoft.com/office/officeart/2005/8/layout/orgChart1"/>
    <dgm:cxn modelId="{804BB645-B143-4821-8210-37CC566016C4}" type="presParOf" srcId="{89E4B033-A0EC-4907-B61B-242214540219}" destId="{2C086754-3248-4B5C-914A-63A1523D53BA}" srcOrd="0" destOrd="0" presId="urn:microsoft.com/office/officeart/2005/8/layout/orgChart1"/>
    <dgm:cxn modelId="{25AD7166-2D6E-4987-B02D-CB937984D5ED}" type="presParOf" srcId="{2C086754-3248-4B5C-914A-63A1523D53BA}" destId="{FE1BB6EE-0DB8-45A6-839E-A8286DD69931}" srcOrd="0" destOrd="0" presId="urn:microsoft.com/office/officeart/2005/8/layout/orgChart1"/>
    <dgm:cxn modelId="{3CE8360F-EAB3-4838-AEEE-E2D8CAF443B5}" type="presParOf" srcId="{2C086754-3248-4B5C-914A-63A1523D53BA}" destId="{118E27DF-E77A-40AB-AEEF-7BEA5CAAF3D6}" srcOrd="1" destOrd="0" presId="urn:microsoft.com/office/officeart/2005/8/layout/orgChart1"/>
    <dgm:cxn modelId="{C65C42D6-3231-4F17-9891-9486155CFB89}" type="presParOf" srcId="{89E4B033-A0EC-4907-B61B-242214540219}" destId="{3EEC6101-87F8-4E65-885F-AE22E1D60C48}" srcOrd="1" destOrd="0" presId="urn:microsoft.com/office/officeart/2005/8/layout/orgChart1"/>
    <dgm:cxn modelId="{28DBE8D9-069E-4E6C-A806-2FDAC6D39E84}" type="presParOf" srcId="{89E4B033-A0EC-4907-B61B-242214540219}" destId="{FBF2F6D3-DC7C-4A19-83A1-E8502E6F1ED2}" srcOrd="2" destOrd="0" presId="urn:microsoft.com/office/officeart/2005/8/layout/orgChart1"/>
    <dgm:cxn modelId="{24A250C3-02FD-4ED5-BB5D-3739D3657C50}" type="presParOf" srcId="{A729B8C5-3A74-4CA0-8667-2F64E0A046D4}" destId="{3954B0A1-4462-4B03-8DAB-AA3B6F07F88A}" srcOrd="6" destOrd="0" presId="urn:microsoft.com/office/officeart/2005/8/layout/orgChart1"/>
    <dgm:cxn modelId="{F8090183-823D-4453-9FC1-983A89F7C1D3}" type="presParOf" srcId="{A729B8C5-3A74-4CA0-8667-2F64E0A046D4}" destId="{2EFBE672-513B-49DF-ACFB-BD53461A5E2A}" srcOrd="7" destOrd="0" presId="urn:microsoft.com/office/officeart/2005/8/layout/orgChart1"/>
    <dgm:cxn modelId="{DAFF2536-9ED2-4A91-B2DB-8AC9DBC7AB1D}" type="presParOf" srcId="{2EFBE672-513B-49DF-ACFB-BD53461A5E2A}" destId="{459D19DC-76B9-43CB-924B-F86EBBC6B636}" srcOrd="0" destOrd="0" presId="urn:microsoft.com/office/officeart/2005/8/layout/orgChart1"/>
    <dgm:cxn modelId="{12643CBF-A6A8-4A16-9C60-CD7E182E6FEF}" type="presParOf" srcId="{459D19DC-76B9-43CB-924B-F86EBBC6B636}" destId="{94FA1CD2-7799-4B00-B5D9-65616EF36F65}" srcOrd="0" destOrd="0" presId="urn:microsoft.com/office/officeart/2005/8/layout/orgChart1"/>
    <dgm:cxn modelId="{3BEF32D2-7539-4633-90E2-25DC162636A7}" type="presParOf" srcId="{459D19DC-76B9-43CB-924B-F86EBBC6B636}" destId="{D0EA4EDD-1D72-43ED-89BC-176E7812C87E}" srcOrd="1" destOrd="0" presId="urn:microsoft.com/office/officeart/2005/8/layout/orgChart1"/>
    <dgm:cxn modelId="{4EBECB72-9FCB-46F2-A2A8-8211F9056421}" type="presParOf" srcId="{2EFBE672-513B-49DF-ACFB-BD53461A5E2A}" destId="{A767C3AC-5F2D-49C2-85B5-A033A56F20CD}" srcOrd="1" destOrd="0" presId="urn:microsoft.com/office/officeart/2005/8/layout/orgChart1"/>
    <dgm:cxn modelId="{458BA6D9-C46F-4665-94BD-1B1E2E2B81D1}" type="presParOf" srcId="{2EFBE672-513B-49DF-ACFB-BD53461A5E2A}" destId="{DCCC1EE7-B3F2-40C9-BC13-7A55D2A7517B}" srcOrd="2" destOrd="0" presId="urn:microsoft.com/office/officeart/2005/8/layout/orgChart1"/>
    <dgm:cxn modelId="{E6D85AF0-310F-4579-9BFA-F109BCC76D2B}" type="presParOf" srcId="{A729B8C5-3A74-4CA0-8667-2F64E0A046D4}" destId="{4299D8F1-625B-4823-857E-E9B07E4CAD65}" srcOrd="8" destOrd="0" presId="urn:microsoft.com/office/officeart/2005/8/layout/orgChart1"/>
    <dgm:cxn modelId="{E48B8F61-5B34-4A5E-AC45-D4C7D003E37B}" type="presParOf" srcId="{A729B8C5-3A74-4CA0-8667-2F64E0A046D4}" destId="{B62CB4BB-4800-483E-9B00-5546BDE2FD65}" srcOrd="9" destOrd="0" presId="urn:microsoft.com/office/officeart/2005/8/layout/orgChart1"/>
    <dgm:cxn modelId="{D87FFCDB-1DA2-4FF4-B774-62ABEA8CBA33}" type="presParOf" srcId="{B62CB4BB-4800-483E-9B00-5546BDE2FD65}" destId="{81933DB9-B74B-43CB-BC10-9D0A3A4192B1}" srcOrd="0" destOrd="0" presId="urn:microsoft.com/office/officeart/2005/8/layout/orgChart1"/>
    <dgm:cxn modelId="{BB011073-AD7B-454F-8DDC-898B57C928DE}" type="presParOf" srcId="{81933DB9-B74B-43CB-BC10-9D0A3A4192B1}" destId="{C8A99125-BE08-4298-80DF-EF263C66BE4B}" srcOrd="0" destOrd="0" presId="urn:microsoft.com/office/officeart/2005/8/layout/orgChart1"/>
    <dgm:cxn modelId="{103AD4C4-0B7D-437C-B4C0-B0C01515AE3B}" type="presParOf" srcId="{81933DB9-B74B-43CB-BC10-9D0A3A4192B1}" destId="{77CD837A-3249-4A91-AA8A-C5385D7F4828}" srcOrd="1" destOrd="0" presId="urn:microsoft.com/office/officeart/2005/8/layout/orgChart1"/>
    <dgm:cxn modelId="{AB778136-6B37-4F52-93FC-455D45AFA52F}" type="presParOf" srcId="{B62CB4BB-4800-483E-9B00-5546BDE2FD65}" destId="{9148604B-4F4F-4086-861B-647822735DFB}" srcOrd="1" destOrd="0" presId="urn:microsoft.com/office/officeart/2005/8/layout/orgChart1"/>
    <dgm:cxn modelId="{B2E87DE4-EC02-47B5-AB8D-4FFA1435E29C}" type="presParOf" srcId="{B62CB4BB-4800-483E-9B00-5546BDE2FD65}" destId="{B0461E0F-6617-488A-B860-095D25DC4045}" srcOrd="2" destOrd="0" presId="urn:microsoft.com/office/officeart/2005/8/layout/orgChart1"/>
    <dgm:cxn modelId="{9789E8B9-4C9E-451D-9436-C32FFAE3C04C}" type="presParOf" srcId="{A729B8C5-3A74-4CA0-8667-2F64E0A046D4}" destId="{635E8C39-C808-490D-BD24-2DEE27CBB640}" srcOrd="10" destOrd="0" presId="urn:microsoft.com/office/officeart/2005/8/layout/orgChart1"/>
    <dgm:cxn modelId="{1CD1B826-0E04-4375-9F50-2BB83E30313D}" type="presParOf" srcId="{A729B8C5-3A74-4CA0-8667-2F64E0A046D4}" destId="{04402697-E234-41A5-BFB2-30BA77CDDFBE}" srcOrd="11" destOrd="0" presId="urn:microsoft.com/office/officeart/2005/8/layout/orgChart1"/>
    <dgm:cxn modelId="{C16B220B-708D-4FD7-A6A2-D4434130279D}" type="presParOf" srcId="{04402697-E234-41A5-BFB2-30BA77CDDFBE}" destId="{0F8D21DF-C13D-47E3-B9A3-2F3B78643417}" srcOrd="0" destOrd="0" presId="urn:microsoft.com/office/officeart/2005/8/layout/orgChart1"/>
    <dgm:cxn modelId="{E1095523-32E5-4F14-9169-7D103767BF84}" type="presParOf" srcId="{0F8D21DF-C13D-47E3-B9A3-2F3B78643417}" destId="{62A4FF72-FA62-4DC2-957B-DC84ABB89953}" srcOrd="0" destOrd="0" presId="urn:microsoft.com/office/officeart/2005/8/layout/orgChart1"/>
    <dgm:cxn modelId="{78B29A8B-459A-46F4-B8E7-BAC6C4912BFF}" type="presParOf" srcId="{0F8D21DF-C13D-47E3-B9A3-2F3B78643417}" destId="{18293A5F-DFD2-4F94-8455-6BF965729A83}" srcOrd="1" destOrd="0" presId="urn:microsoft.com/office/officeart/2005/8/layout/orgChart1"/>
    <dgm:cxn modelId="{41FA1FF7-B443-4D4E-8D04-4B1C84F47FE9}" type="presParOf" srcId="{04402697-E234-41A5-BFB2-30BA77CDDFBE}" destId="{FC0FCB92-2BE1-455C-836F-C7D98BD49C1B}" srcOrd="1" destOrd="0" presId="urn:microsoft.com/office/officeart/2005/8/layout/orgChart1"/>
    <dgm:cxn modelId="{EF1B94B5-1380-45AD-9D8B-896D5DA33979}" type="presParOf" srcId="{04402697-E234-41A5-BFB2-30BA77CDDFBE}" destId="{12C18A5D-E7B4-4CD0-856F-31DDBE859379}" srcOrd="2" destOrd="0" presId="urn:microsoft.com/office/officeart/2005/8/layout/orgChart1"/>
    <dgm:cxn modelId="{4789EEC8-B600-4D9A-8C49-E104FAFD50AF}" type="presParOf" srcId="{769AA8EF-9A44-4959-910F-71025FB829A6}" destId="{4BC2BE3A-A3E3-4971-9F4C-7EBF9BAD4DB4}" srcOrd="2" destOrd="0" presId="urn:microsoft.com/office/officeart/2005/8/layout/orgChart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98EB36-9AAE-459F-B30E-DF1A6B9BF32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CA"/>
        </a:p>
      </dgm:t>
    </dgm:pt>
    <dgm:pt modelId="{523F8083-8F40-4E32-9632-47A4C7F58D89}">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dirty="0" smtClean="0"/>
            <a:t>What Pastors Do</a:t>
          </a:r>
        </a:p>
        <a:p>
          <a:pPr defTabSz="2133600">
            <a:lnSpc>
              <a:spcPct val="90000"/>
            </a:lnSpc>
            <a:spcBef>
              <a:spcPct val="0"/>
            </a:spcBef>
            <a:spcAft>
              <a:spcPct val="35000"/>
            </a:spcAft>
          </a:pPr>
          <a:endParaRPr lang="en-CA" dirty="0"/>
        </a:p>
      </dgm:t>
    </dgm:pt>
    <dgm:pt modelId="{9A392B1A-D1CA-4C0B-B564-0AD076BAEB44}" type="parTrans" cxnId="{197C8300-CBA4-4048-8F3E-97AE54362DB7}">
      <dgm:prSet/>
      <dgm:spPr/>
      <dgm:t>
        <a:bodyPr/>
        <a:lstStyle/>
        <a:p>
          <a:endParaRPr lang="en-CA"/>
        </a:p>
      </dgm:t>
    </dgm:pt>
    <dgm:pt modelId="{04B18DE6-7B3B-4ED5-BED5-88E15F7C64E2}" type="sibTrans" cxnId="{197C8300-CBA4-4048-8F3E-97AE54362DB7}">
      <dgm:prSet/>
      <dgm:spPr/>
      <dgm:t>
        <a:bodyPr/>
        <a:lstStyle/>
        <a:p>
          <a:endParaRPr lang="en-CA"/>
        </a:p>
      </dgm:t>
    </dgm:pt>
    <dgm:pt modelId="{A5EC8487-877D-4566-8552-35E3E60B3F1C}">
      <dgm:prSet phldrT="[Text]"/>
      <dgm:spPr/>
      <dgm:t>
        <a:bodyPr/>
        <a:lstStyle/>
        <a:p>
          <a:r>
            <a:rPr lang="en-CA" b="1" u="sng" dirty="0" smtClean="0"/>
            <a:t>Pastor </a:t>
          </a:r>
          <a:r>
            <a:rPr lang="en-CA" b="1" u="sng" dirty="0" err="1" smtClean="0"/>
            <a:t>Harv</a:t>
          </a:r>
          <a:r>
            <a:rPr lang="en-CA" b="1" u="sng" dirty="0" smtClean="0"/>
            <a:t>:</a:t>
          </a:r>
        </a:p>
        <a:p>
          <a:r>
            <a:rPr lang="en-CA" dirty="0" smtClean="0"/>
            <a:t>Pastoral Ministry</a:t>
          </a:r>
        </a:p>
        <a:p>
          <a:r>
            <a:rPr lang="en-CA" dirty="0" smtClean="0"/>
            <a:t>Stephen’s Ministry</a:t>
          </a:r>
        </a:p>
        <a:p>
          <a:r>
            <a:rPr lang="en-CA" dirty="0" smtClean="0"/>
            <a:t>Caring Touch</a:t>
          </a:r>
        </a:p>
        <a:p>
          <a:r>
            <a:rPr lang="en-CA" dirty="0" smtClean="0"/>
            <a:t>Small Groups</a:t>
          </a:r>
        </a:p>
        <a:p>
          <a:endParaRPr lang="en-CA" dirty="0"/>
        </a:p>
      </dgm:t>
    </dgm:pt>
    <dgm:pt modelId="{9D5FA8F9-9D78-4C12-82D6-464F3E00B9C4}" type="parTrans" cxnId="{5496B3FF-8A36-418C-BDE9-080C2E511593}">
      <dgm:prSet/>
      <dgm:spPr/>
      <dgm:t>
        <a:bodyPr/>
        <a:lstStyle/>
        <a:p>
          <a:endParaRPr lang="en-CA"/>
        </a:p>
      </dgm:t>
    </dgm:pt>
    <dgm:pt modelId="{B9724C82-9BBE-4D14-B568-C92E6CB900BF}" type="sibTrans" cxnId="{5496B3FF-8A36-418C-BDE9-080C2E511593}">
      <dgm:prSet/>
      <dgm:spPr/>
      <dgm:t>
        <a:bodyPr/>
        <a:lstStyle/>
        <a:p>
          <a:endParaRPr lang="en-CA"/>
        </a:p>
      </dgm:t>
    </dgm:pt>
    <dgm:pt modelId="{75884D2D-F361-499F-823D-89DC771B9CB9}">
      <dgm:prSet phldrT="[Text]"/>
      <dgm:spPr/>
      <dgm:t>
        <a:bodyPr/>
        <a:lstStyle/>
        <a:p>
          <a:r>
            <a:rPr lang="en-CA" b="1" u="sng" dirty="0" smtClean="0"/>
            <a:t>Pastor Neil:</a:t>
          </a:r>
        </a:p>
        <a:p>
          <a:r>
            <a:rPr lang="en-CA" dirty="0" smtClean="0"/>
            <a:t>Works with Ad Board</a:t>
          </a:r>
        </a:p>
        <a:p>
          <a:r>
            <a:rPr lang="en-CA" dirty="0" smtClean="0"/>
            <a:t>Preaches and Teaches</a:t>
          </a:r>
        </a:p>
        <a:p>
          <a:r>
            <a:rPr lang="en-CA" dirty="0" smtClean="0"/>
            <a:t>Engages in pastoral care</a:t>
          </a:r>
        </a:p>
        <a:p>
          <a:r>
            <a:rPr lang="en-CA" dirty="0" smtClean="0"/>
            <a:t>Worship Committee</a:t>
          </a:r>
        </a:p>
        <a:p>
          <a:r>
            <a:rPr lang="en-CA" dirty="0" smtClean="0"/>
            <a:t>CATCH</a:t>
          </a:r>
        </a:p>
        <a:p>
          <a:endParaRPr lang="en-CA" dirty="0"/>
        </a:p>
      </dgm:t>
    </dgm:pt>
    <dgm:pt modelId="{48B90EFF-B89B-4FA0-8111-E1362FB1DF77}" type="parTrans" cxnId="{DC53E46F-A67E-4F10-97EB-02D4A9AE7CBB}">
      <dgm:prSet/>
      <dgm:spPr/>
      <dgm:t>
        <a:bodyPr/>
        <a:lstStyle/>
        <a:p>
          <a:endParaRPr lang="en-CA"/>
        </a:p>
      </dgm:t>
    </dgm:pt>
    <dgm:pt modelId="{6E1E01B2-F627-436F-9D91-ED1B75F6285B}" type="sibTrans" cxnId="{DC53E46F-A67E-4F10-97EB-02D4A9AE7CBB}">
      <dgm:prSet/>
      <dgm:spPr/>
      <dgm:t>
        <a:bodyPr/>
        <a:lstStyle/>
        <a:p>
          <a:endParaRPr lang="en-CA"/>
        </a:p>
      </dgm:t>
    </dgm:pt>
    <dgm:pt modelId="{07844D56-D65D-46E4-9052-D987A7A50CD9}">
      <dgm:prSet phldrT="[Text]"/>
      <dgm:spPr/>
      <dgm:t>
        <a:bodyPr/>
        <a:lstStyle/>
        <a:p>
          <a:pPr algn="ctr"/>
          <a:r>
            <a:rPr lang="en-CA" b="1" u="sng" dirty="0" smtClean="0"/>
            <a:t>Pastor Rick</a:t>
          </a:r>
        </a:p>
        <a:p>
          <a:pPr algn="ctr"/>
          <a:r>
            <a:rPr lang="en-CA" dirty="0" smtClean="0"/>
            <a:t>Youth Ministry</a:t>
          </a:r>
        </a:p>
        <a:p>
          <a:pPr algn="ctr"/>
          <a:r>
            <a:rPr lang="en-CA" dirty="0" smtClean="0"/>
            <a:t>Preaching and Teaching</a:t>
          </a:r>
        </a:p>
        <a:p>
          <a:pPr algn="ctr"/>
          <a:r>
            <a:rPr lang="en-CA" dirty="0" smtClean="0"/>
            <a:t>Evangelism</a:t>
          </a:r>
        </a:p>
        <a:p>
          <a:pPr algn="ctr"/>
          <a:endParaRPr lang="en-CA" dirty="0"/>
        </a:p>
      </dgm:t>
    </dgm:pt>
    <dgm:pt modelId="{0D8D9295-6C18-428F-82C4-B1FC81836683}" type="parTrans" cxnId="{7B833A48-6874-4A02-8E5F-94B9DE161278}">
      <dgm:prSet/>
      <dgm:spPr/>
      <dgm:t>
        <a:bodyPr/>
        <a:lstStyle/>
        <a:p>
          <a:endParaRPr lang="en-CA"/>
        </a:p>
      </dgm:t>
    </dgm:pt>
    <dgm:pt modelId="{5FD415BB-2E4C-4FDB-AC2C-4482EA0FBBF3}" type="sibTrans" cxnId="{7B833A48-6874-4A02-8E5F-94B9DE161278}">
      <dgm:prSet/>
      <dgm:spPr/>
      <dgm:t>
        <a:bodyPr/>
        <a:lstStyle/>
        <a:p>
          <a:endParaRPr lang="en-CA"/>
        </a:p>
      </dgm:t>
    </dgm:pt>
    <dgm:pt modelId="{EB823253-402C-4342-A269-6A04544AB80A}" type="pres">
      <dgm:prSet presAssocID="{6F98EB36-9AAE-459F-B30E-DF1A6B9BF320}" presName="cycle" presStyleCnt="0">
        <dgm:presLayoutVars>
          <dgm:chMax val="1"/>
          <dgm:dir/>
          <dgm:animLvl val="ctr"/>
          <dgm:resizeHandles val="exact"/>
        </dgm:presLayoutVars>
      </dgm:prSet>
      <dgm:spPr/>
      <dgm:t>
        <a:bodyPr/>
        <a:lstStyle/>
        <a:p>
          <a:endParaRPr lang="en-CA"/>
        </a:p>
      </dgm:t>
    </dgm:pt>
    <dgm:pt modelId="{E40C60D7-5296-4452-8F44-985CFAD9A73E}" type="pres">
      <dgm:prSet presAssocID="{523F8083-8F40-4E32-9632-47A4C7F58D89}" presName="centerShape" presStyleLbl="node0" presStyleIdx="0" presStyleCnt="1"/>
      <dgm:spPr/>
      <dgm:t>
        <a:bodyPr/>
        <a:lstStyle/>
        <a:p>
          <a:endParaRPr lang="en-CA"/>
        </a:p>
      </dgm:t>
    </dgm:pt>
    <dgm:pt modelId="{F76050D8-230C-4E4F-90C3-61FB1E913099}" type="pres">
      <dgm:prSet presAssocID="{9D5FA8F9-9D78-4C12-82D6-464F3E00B9C4}" presName="parTrans" presStyleLbl="bgSibTrans2D1" presStyleIdx="0" presStyleCnt="3"/>
      <dgm:spPr/>
      <dgm:t>
        <a:bodyPr/>
        <a:lstStyle/>
        <a:p>
          <a:endParaRPr lang="en-CA"/>
        </a:p>
      </dgm:t>
    </dgm:pt>
    <dgm:pt modelId="{CA4A7785-8177-4ED0-89AC-3E60882B8F20}" type="pres">
      <dgm:prSet presAssocID="{A5EC8487-877D-4566-8552-35E3E60B3F1C}" presName="node" presStyleLbl="node1" presStyleIdx="0" presStyleCnt="3">
        <dgm:presLayoutVars>
          <dgm:bulletEnabled val="1"/>
        </dgm:presLayoutVars>
      </dgm:prSet>
      <dgm:spPr/>
      <dgm:t>
        <a:bodyPr/>
        <a:lstStyle/>
        <a:p>
          <a:endParaRPr lang="en-CA"/>
        </a:p>
      </dgm:t>
    </dgm:pt>
    <dgm:pt modelId="{FC3111B2-CB58-4C2E-A370-82A34A77AC5A}" type="pres">
      <dgm:prSet presAssocID="{48B90EFF-B89B-4FA0-8111-E1362FB1DF77}" presName="parTrans" presStyleLbl="bgSibTrans2D1" presStyleIdx="1" presStyleCnt="3"/>
      <dgm:spPr/>
      <dgm:t>
        <a:bodyPr/>
        <a:lstStyle/>
        <a:p>
          <a:endParaRPr lang="en-CA"/>
        </a:p>
      </dgm:t>
    </dgm:pt>
    <dgm:pt modelId="{61A0355F-280A-49D6-856B-68601DDE99A1}" type="pres">
      <dgm:prSet presAssocID="{75884D2D-F361-499F-823D-89DC771B9CB9}" presName="node" presStyleLbl="node1" presStyleIdx="1" presStyleCnt="3" custScaleX="121275">
        <dgm:presLayoutVars>
          <dgm:bulletEnabled val="1"/>
        </dgm:presLayoutVars>
      </dgm:prSet>
      <dgm:spPr/>
      <dgm:t>
        <a:bodyPr/>
        <a:lstStyle/>
        <a:p>
          <a:endParaRPr lang="en-CA"/>
        </a:p>
      </dgm:t>
    </dgm:pt>
    <dgm:pt modelId="{18C4D391-1BC1-4184-BC69-397EE7F0F90C}" type="pres">
      <dgm:prSet presAssocID="{0D8D9295-6C18-428F-82C4-B1FC81836683}" presName="parTrans" presStyleLbl="bgSibTrans2D1" presStyleIdx="2" presStyleCnt="3"/>
      <dgm:spPr/>
      <dgm:t>
        <a:bodyPr/>
        <a:lstStyle/>
        <a:p>
          <a:endParaRPr lang="en-CA"/>
        </a:p>
      </dgm:t>
    </dgm:pt>
    <dgm:pt modelId="{7D33B918-B4C7-4E4F-A3AE-24B271415B38}" type="pres">
      <dgm:prSet presAssocID="{07844D56-D65D-46E4-9052-D987A7A50CD9}" presName="node" presStyleLbl="node1" presStyleIdx="2" presStyleCnt="3">
        <dgm:presLayoutVars>
          <dgm:bulletEnabled val="1"/>
        </dgm:presLayoutVars>
      </dgm:prSet>
      <dgm:spPr/>
      <dgm:t>
        <a:bodyPr/>
        <a:lstStyle/>
        <a:p>
          <a:endParaRPr lang="en-CA"/>
        </a:p>
      </dgm:t>
    </dgm:pt>
  </dgm:ptLst>
  <dgm:cxnLst>
    <dgm:cxn modelId="{2809462A-523F-4C46-A043-39F4BC7FEE1D}" type="presOf" srcId="{9D5FA8F9-9D78-4C12-82D6-464F3E00B9C4}" destId="{F76050D8-230C-4E4F-90C3-61FB1E913099}" srcOrd="0" destOrd="0" presId="urn:microsoft.com/office/officeart/2005/8/layout/radial4"/>
    <dgm:cxn modelId="{0F646A45-4E89-4F6C-8E1E-3E55C236BA92}" type="presOf" srcId="{523F8083-8F40-4E32-9632-47A4C7F58D89}" destId="{E40C60D7-5296-4452-8F44-985CFAD9A73E}" srcOrd="0" destOrd="0" presId="urn:microsoft.com/office/officeart/2005/8/layout/radial4"/>
    <dgm:cxn modelId="{7B833A48-6874-4A02-8E5F-94B9DE161278}" srcId="{523F8083-8F40-4E32-9632-47A4C7F58D89}" destId="{07844D56-D65D-46E4-9052-D987A7A50CD9}" srcOrd="2" destOrd="0" parTransId="{0D8D9295-6C18-428F-82C4-B1FC81836683}" sibTransId="{5FD415BB-2E4C-4FDB-AC2C-4482EA0FBBF3}"/>
    <dgm:cxn modelId="{57431A41-D1BF-4C98-B8D3-947E55B63FCC}" type="presOf" srcId="{48B90EFF-B89B-4FA0-8111-E1362FB1DF77}" destId="{FC3111B2-CB58-4C2E-A370-82A34A77AC5A}" srcOrd="0" destOrd="0" presId="urn:microsoft.com/office/officeart/2005/8/layout/radial4"/>
    <dgm:cxn modelId="{4276B254-7B79-45D1-B016-B7C7044A06FC}" type="presOf" srcId="{A5EC8487-877D-4566-8552-35E3E60B3F1C}" destId="{CA4A7785-8177-4ED0-89AC-3E60882B8F20}" srcOrd="0" destOrd="0" presId="urn:microsoft.com/office/officeart/2005/8/layout/radial4"/>
    <dgm:cxn modelId="{1CF00ACB-BDAE-4066-A5EC-FCED2BF5F07E}" type="presOf" srcId="{75884D2D-F361-499F-823D-89DC771B9CB9}" destId="{61A0355F-280A-49D6-856B-68601DDE99A1}" srcOrd="0" destOrd="0" presId="urn:microsoft.com/office/officeart/2005/8/layout/radial4"/>
    <dgm:cxn modelId="{28DD2D95-779B-4571-A1B8-6A0CC8FE2155}" type="presOf" srcId="{0D8D9295-6C18-428F-82C4-B1FC81836683}" destId="{18C4D391-1BC1-4184-BC69-397EE7F0F90C}" srcOrd="0" destOrd="0" presId="urn:microsoft.com/office/officeart/2005/8/layout/radial4"/>
    <dgm:cxn modelId="{D4A74D33-E298-4996-9D6B-DFA07D21BAD7}" type="presOf" srcId="{07844D56-D65D-46E4-9052-D987A7A50CD9}" destId="{7D33B918-B4C7-4E4F-A3AE-24B271415B38}" srcOrd="0" destOrd="0" presId="urn:microsoft.com/office/officeart/2005/8/layout/radial4"/>
    <dgm:cxn modelId="{DC53E46F-A67E-4F10-97EB-02D4A9AE7CBB}" srcId="{523F8083-8F40-4E32-9632-47A4C7F58D89}" destId="{75884D2D-F361-499F-823D-89DC771B9CB9}" srcOrd="1" destOrd="0" parTransId="{48B90EFF-B89B-4FA0-8111-E1362FB1DF77}" sibTransId="{6E1E01B2-F627-436F-9D91-ED1B75F6285B}"/>
    <dgm:cxn modelId="{197C8300-CBA4-4048-8F3E-97AE54362DB7}" srcId="{6F98EB36-9AAE-459F-B30E-DF1A6B9BF320}" destId="{523F8083-8F40-4E32-9632-47A4C7F58D89}" srcOrd="0" destOrd="0" parTransId="{9A392B1A-D1CA-4C0B-B564-0AD076BAEB44}" sibTransId="{04B18DE6-7B3B-4ED5-BED5-88E15F7C64E2}"/>
    <dgm:cxn modelId="{DA3CBAC2-0EEC-427E-91A1-A893B5F770DC}" type="presOf" srcId="{6F98EB36-9AAE-459F-B30E-DF1A6B9BF320}" destId="{EB823253-402C-4342-A269-6A04544AB80A}" srcOrd="0" destOrd="0" presId="urn:microsoft.com/office/officeart/2005/8/layout/radial4"/>
    <dgm:cxn modelId="{5496B3FF-8A36-418C-BDE9-080C2E511593}" srcId="{523F8083-8F40-4E32-9632-47A4C7F58D89}" destId="{A5EC8487-877D-4566-8552-35E3E60B3F1C}" srcOrd="0" destOrd="0" parTransId="{9D5FA8F9-9D78-4C12-82D6-464F3E00B9C4}" sibTransId="{B9724C82-9BBE-4D14-B568-C92E6CB900BF}"/>
    <dgm:cxn modelId="{D695DF93-7B81-4EFC-A56C-5A7787786DFB}" type="presParOf" srcId="{EB823253-402C-4342-A269-6A04544AB80A}" destId="{E40C60D7-5296-4452-8F44-985CFAD9A73E}" srcOrd="0" destOrd="0" presId="urn:microsoft.com/office/officeart/2005/8/layout/radial4"/>
    <dgm:cxn modelId="{116C2D94-4609-49BD-A2EC-DB07C8A1F119}" type="presParOf" srcId="{EB823253-402C-4342-A269-6A04544AB80A}" destId="{F76050D8-230C-4E4F-90C3-61FB1E913099}" srcOrd="1" destOrd="0" presId="urn:microsoft.com/office/officeart/2005/8/layout/radial4"/>
    <dgm:cxn modelId="{99B7BE05-43DF-42C4-A10C-8C08407F17BF}" type="presParOf" srcId="{EB823253-402C-4342-A269-6A04544AB80A}" destId="{CA4A7785-8177-4ED0-89AC-3E60882B8F20}" srcOrd="2" destOrd="0" presId="urn:microsoft.com/office/officeart/2005/8/layout/radial4"/>
    <dgm:cxn modelId="{64CFF789-702E-4B98-971E-76E26D27057C}" type="presParOf" srcId="{EB823253-402C-4342-A269-6A04544AB80A}" destId="{FC3111B2-CB58-4C2E-A370-82A34A77AC5A}" srcOrd="3" destOrd="0" presId="urn:microsoft.com/office/officeart/2005/8/layout/radial4"/>
    <dgm:cxn modelId="{EAFFEB10-EF9F-41A6-903A-D4011A9E72A6}" type="presParOf" srcId="{EB823253-402C-4342-A269-6A04544AB80A}" destId="{61A0355F-280A-49D6-856B-68601DDE99A1}" srcOrd="4" destOrd="0" presId="urn:microsoft.com/office/officeart/2005/8/layout/radial4"/>
    <dgm:cxn modelId="{DACC4D2E-B4BE-4A48-B37A-3A7D18066AF5}" type="presParOf" srcId="{EB823253-402C-4342-A269-6A04544AB80A}" destId="{18C4D391-1BC1-4184-BC69-397EE7F0F90C}" srcOrd="5" destOrd="0" presId="urn:microsoft.com/office/officeart/2005/8/layout/radial4"/>
    <dgm:cxn modelId="{63B0F9A0-3417-4B45-AE2A-FB9220196EDF}" type="presParOf" srcId="{EB823253-402C-4342-A269-6A04544AB80A}" destId="{7D33B918-B4C7-4E4F-A3AE-24B271415B3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1D902C-55F3-47EF-972D-2BC99048BB28}" type="doc">
      <dgm:prSet loTypeId="urn:microsoft.com/office/officeart/2005/8/layout/venn2" loCatId="relationship" qsTypeId="urn:microsoft.com/office/officeart/2005/8/quickstyle/simple2" qsCatId="simple" csTypeId="urn:microsoft.com/office/officeart/2005/8/colors/accent1_2" csCatId="accent1" phldr="1"/>
      <dgm:spPr/>
      <dgm:t>
        <a:bodyPr/>
        <a:lstStyle/>
        <a:p>
          <a:endParaRPr lang="en-CA"/>
        </a:p>
      </dgm:t>
    </dgm:pt>
    <dgm:pt modelId="{88D1854D-35B4-4194-95A4-EAD518F2C0C9}">
      <dgm:prSet phldrT="[Text]"/>
      <dgm:spPr/>
      <dgm:t>
        <a:bodyPr/>
        <a:lstStyle/>
        <a:p>
          <a:r>
            <a:rPr lang="en-CA" dirty="0" smtClean="0"/>
            <a:t>Other Denominations</a:t>
          </a:r>
          <a:endParaRPr lang="en-CA" dirty="0"/>
        </a:p>
      </dgm:t>
    </dgm:pt>
    <dgm:pt modelId="{8DA1BC5B-BD2B-451B-9167-62B9E71783D5}" type="parTrans" cxnId="{D64CAE30-044D-4023-A8BD-B1BD5868C5FA}">
      <dgm:prSet/>
      <dgm:spPr/>
      <dgm:t>
        <a:bodyPr/>
        <a:lstStyle/>
        <a:p>
          <a:endParaRPr lang="en-CA"/>
        </a:p>
      </dgm:t>
    </dgm:pt>
    <dgm:pt modelId="{F70CD44E-411C-40CA-AC8E-11FAE5EE5172}" type="sibTrans" cxnId="{D64CAE30-044D-4023-A8BD-B1BD5868C5FA}">
      <dgm:prSet/>
      <dgm:spPr/>
      <dgm:t>
        <a:bodyPr/>
        <a:lstStyle/>
        <a:p>
          <a:endParaRPr lang="en-CA"/>
        </a:p>
      </dgm:t>
    </dgm:pt>
    <dgm:pt modelId="{EB50CB8E-386C-4A16-AFB3-C0E21CCBECF8}">
      <dgm:prSet phldrT="[Text]"/>
      <dgm:spPr/>
      <dgm:t>
        <a:bodyPr/>
        <a:lstStyle/>
        <a:p>
          <a:r>
            <a:rPr lang="en-CA" dirty="0" smtClean="0"/>
            <a:t>Synod:  Christian Reformed Church of North America</a:t>
          </a:r>
          <a:endParaRPr lang="en-CA" dirty="0"/>
        </a:p>
      </dgm:t>
    </dgm:pt>
    <dgm:pt modelId="{6D906A4A-833A-43A3-B6A1-44F611EB30DF}" type="parTrans" cxnId="{81733DDB-81B9-4F2E-B288-FD96F9556422}">
      <dgm:prSet/>
      <dgm:spPr/>
      <dgm:t>
        <a:bodyPr/>
        <a:lstStyle/>
        <a:p>
          <a:endParaRPr lang="en-CA"/>
        </a:p>
      </dgm:t>
    </dgm:pt>
    <dgm:pt modelId="{7F8C4305-D8BE-4DD3-B334-2AE06AADDD92}" type="sibTrans" cxnId="{81733DDB-81B9-4F2E-B288-FD96F9556422}">
      <dgm:prSet/>
      <dgm:spPr/>
      <dgm:t>
        <a:bodyPr/>
        <a:lstStyle/>
        <a:p>
          <a:endParaRPr lang="en-CA"/>
        </a:p>
      </dgm:t>
    </dgm:pt>
    <dgm:pt modelId="{8D2048F2-1B0A-4B04-A7AD-D3FFA3848951}">
      <dgm:prSet phldrT="[Text]"/>
      <dgm:spPr/>
      <dgm:t>
        <a:bodyPr/>
        <a:lstStyle/>
        <a:p>
          <a:r>
            <a:rPr lang="en-CA" dirty="0" smtClean="0"/>
            <a:t>Classis Alberta North</a:t>
          </a:r>
          <a:endParaRPr lang="en-CA" dirty="0"/>
        </a:p>
      </dgm:t>
    </dgm:pt>
    <dgm:pt modelId="{C9DE6C27-CAB1-4B2E-BD46-4A15A44DA411}" type="parTrans" cxnId="{D746C5FA-39C9-4C7D-866E-34374933A90D}">
      <dgm:prSet/>
      <dgm:spPr/>
      <dgm:t>
        <a:bodyPr/>
        <a:lstStyle/>
        <a:p>
          <a:endParaRPr lang="en-CA"/>
        </a:p>
      </dgm:t>
    </dgm:pt>
    <dgm:pt modelId="{C9A094FF-FB30-41F0-B80F-A99D9F374675}" type="sibTrans" cxnId="{D746C5FA-39C9-4C7D-866E-34374933A90D}">
      <dgm:prSet/>
      <dgm:spPr/>
      <dgm:t>
        <a:bodyPr/>
        <a:lstStyle/>
        <a:p>
          <a:endParaRPr lang="en-CA"/>
        </a:p>
      </dgm:t>
    </dgm:pt>
    <dgm:pt modelId="{AD47E1FA-C872-44C8-AD6B-56A4DC534A4C}">
      <dgm:prSet phldrT="[Text]"/>
      <dgm:spPr/>
      <dgm:t>
        <a:bodyPr/>
        <a:lstStyle/>
        <a:p>
          <a:r>
            <a:rPr lang="en-CA" dirty="0" smtClean="0"/>
            <a:t>Woody Nook</a:t>
          </a:r>
          <a:endParaRPr lang="en-CA" dirty="0"/>
        </a:p>
      </dgm:t>
    </dgm:pt>
    <dgm:pt modelId="{A11B99EB-381B-4D18-AA7C-30B726F14375}" type="parTrans" cxnId="{3AE26E81-96EC-4CEE-8D82-129F5781D7A8}">
      <dgm:prSet/>
      <dgm:spPr/>
      <dgm:t>
        <a:bodyPr/>
        <a:lstStyle/>
        <a:p>
          <a:endParaRPr lang="en-CA"/>
        </a:p>
      </dgm:t>
    </dgm:pt>
    <dgm:pt modelId="{B7C3AAB4-469F-4EEC-8F8C-323F54CC49D2}" type="sibTrans" cxnId="{3AE26E81-96EC-4CEE-8D82-129F5781D7A8}">
      <dgm:prSet/>
      <dgm:spPr/>
      <dgm:t>
        <a:bodyPr/>
        <a:lstStyle/>
        <a:p>
          <a:endParaRPr lang="en-CA"/>
        </a:p>
      </dgm:t>
    </dgm:pt>
    <dgm:pt modelId="{60C63493-9DDD-4B24-8CAF-A106976E4B70}" type="pres">
      <dgm:prSet presAssocID="{231D902C-55F3-47EF-972D-2BC99048BB28}" presName="Name0" presStyleCnt="0">
        <dgm:presLayoutVars>
          <dgm:chMax val="7"/>
          <dgm:resizeHandles val="exact"/>
        </dgm:presLayoutVars>
      </dgm:prSet>
      <dgm:spPr/>
      <dgm:t>
        <a:bodyPr/>
        <a:lstStyle/>
        <a:p>
          <a:endParaRPr lang="en-CA"/>
        </a:p>
      </dgm:t>
    </dgm:pt>
    <dgm:pt modelId="{43321A6C-21C1-476C-B53A-CB910F5C2497}" type="pres">
      <dgm:prSet presAssocID="{231D902C-55F3-47EF-972D-2BC99048BB28}" presName="comp1" presStyleCnt="0"/>
      <dgm:spPr/>
    </dgm:pt>
    <dgm:pt modelId="{2128237B-A355-4EC2-8CF5-FB951ACA2EF4}" type="pres">
      <dgm:prSet presAssocID="{231D902C-55F3-47EF-972D-2BC99048BB28}" presName="circle1" presStyleLbl="node1" presStyleIdx="0" presStyleCnt="4"/>
      <dgm:spPr/>
      <dgm:t>
        <a:bodyPr/>
        <a:lstStyle/>
        <a:p>
          <a:endParaRPr lang="en-CA"/>
        </a:p>
      </dgm:t>
    </dgm:pt>
    <dgm:pt modelId="{1A6169E7-737D-4719-B83E-58CCD95A1AF0}" type="pres">
      <dgm:prSet presAssocID="{231D902C-55F3-47EF-972D-2BC99048BB28}" presName="c1text" presStyleLbl="node1" presStyleIdx="0" presStyleCnt="4">
        <dgm:presLayoutVars>
          <dgm:bulletEnabled val="1"/>
        </dgm:presLayoutVars>
      </dgm:prSet>
      <dgm:spPr/>
      <dgm:t>
        <a:bodyPr/>
        <a:lstStyle/>
        <a:p>
          <a:endParaRPr lang="en-CA"/>
        </a:p>
      </dgm:t>
    </dgm:pt>
    <dgm:pt modelId="{6EEBAEF0-F6E1-4AFE-83C3-FAA18766322D}" type="pres">
      <dgm:prSet presAssocID="{231D902C-55F3-47EF-972D-2BC99048BB28}" presName="comp2" presStyleCnt="0"/>
      <dgm:spPr/>
    </dgm:pt>
    <dgm:pt modelId="{5766716C-DC25-4968-90B5-ADCC39348667}" type="pres">
      <dgm:prSet presAssocID="{231D902C-55F3-47EF-972D-2BC99048BB28}" presName="circle2" presStyleLbl="node1" presStyleIdx="1" presStyleCnt="4"/>
      <dgm:spPr/>
      <dgm:t>
        <a:bodyPr/>
        <a:lstStyle/>
        <a:p>
          <a:endParaRPr lang="en-CA"/>
        </a:p>
      </dgm:t>
    </dgm:pt>
    <dgm:pt modelId="{8F74DF9B-1A4E-4923-9D33-17D64163C1AF}" type="pres">
      <dgm:prSet presAssocID="{231D902C-55F3-47EF-972D-2BC99048BB28}" presName="c2text" presStyleLbl="node1" presStyleIdx="1" presStyleCnt="4">
        <dgm:presLayoutVars>
          <dgm:bulletEnabled val="1"/>
        </dgm:presLayoutVars>
      </dgm:prSet>
      <dgm:spPr/>
      <dgm:t>
        <a:bodyPr/>
        <a:lstStyle/>
        <a:p>
          <a:endParaRPr lang="en-CA"/>
        </a:p>
      </dgm:t>
    </dgm:pt>
    <dgm:pt modelId="{A61568A8-C4D1-4566-BA9D-300D28DEF99C}" type="pres">
      <dgm:prSet presAssocID="{231D902C-55F3-47EF-972D-2BC99048BB28}" presName="comp3" presStyleCnt="0"/>
      <dgm:spPr/>
    </dgm:pt>
    <dgm:pt modelId="{230D104C-70D7-462A-8145-13848A299DB3}" type="pres">
      <dgm:prSet presAssocID="{231D902C-55F3-47EF-972D-2BC99048BB28}" presName="circle3" presStyleLbl="node1" presStyleIdx="2" presStyleCnt="4"/>
      <dgm:spPr/>
      <dgm:t>
        <a:bodyPr/>
        <a:lstStyle/>
        <a:p>
          <a:endParaRPr lang="en-CA"/>
        </a:p>
      </dgm:t>
    </dgm:pt>
    <dgm:pt modelId="{314B95F3-35A7-420D-B587-01009F37A199}" type="pres">
      <dgm:prSet presAssocID="{231D902C-55F3-47EF-972D-2BC99048BB28}" presName="c3text" presStyleLbl="node1" presStyleIdx="2" presStyleCnt="4">
        <dgm:presLayoutVars>
          <dgm:bulletEnabled val="1"/>
        </dgm:presLayoutVars>
      </dgm:prSet>
      <dgm:spPr/>
      <dgm:t>
        <a:bodyPr/>
        <a:lstStyle/>
        <a:p>
          <a:endParaRPr lang="en-CA"/>
        </a:p>
      </dgm:t>
    </dgm:pt>
    <dgm:pt modelId="{7E1656AD-6716-4118-88FA-FA8149FB74ED}" type="pres">
      <dgm:prSet presAssocID="{231D902C-55F3-47EF-972D-2BC99048BB28}" presName="comp4" presStyleCnt="0"/>
      <dgm:spPr/>
    </dgm:pt>
    <dgm:pt modelId="{D0A32C61-A011-42B4-8621-9F071992AC01}" type="pres">
      <dgm:prSet presAssocID="{231D902C-55F3-47EF-972D-2BC99048BB28}" presName="circle4" presStyleLbl="node1" presStyleIdx="3" presStyleCnt="4"/>
      <dgm:spPr/>
      <dgm:t>
        <a:bodyPr/>
        <a:lstStyle/>
        <a:p>
          <a:endParaRPr lang="en-CA"/>
        </a:p>
      </dgm:t>
    </dgm:pt>
    <dgm:pt modelId="{8E261D11-8D24-4945-8442-2109B75DA0A8}" type="pres">
      <dgm:prSet presAssocID="{231D902C-55F3-47EF-972D-2BC99048BB28}" presName="c4text" presStyleLbl="node1" presStyleIdx="3" presStyleCnt="4">
        <dgm:presLayoutVars>
          <dgm:bulletEnabled val="1"/>
        </dgm:presLayoutVars>
      </dgm:prSet>
      <dgm:spPr/>
      <dgm:t>
        <a:bodyPr/>
        <a:lstStyle/>
        <a:p>
          <a:endParaRPr lang="en-CA"/>
        </a:p>
      </dgm:t>
    </dgm:pt>
  </dgm:ptLst>
  <dgm:cxnLst>
    <dgm:cxn modelId="{7744D621-34DA-4B93-8712-011B1C146B4F}" type="presOf" srcId="{AD47E1FA-C872-44C8-AD6B-56A4DC534A4C}" destId="{D0A32C61-A011-42B4-8621-9F071992AC01}" srcOrd="0" destOrd="0" presId="urn:microsoft.com/office/officeart/2005/8/layout/venn2"/>
    <dgm:cxn modelId="{3AE26E81-96EC-4CEE-8D82-129F5781D7A8}" srcId="{231D902C-55F3-47EF-972D-2BC99048BB28}" destId="{AD47E1FA-C872-44C8-AD6B-56A4DC534A4C}" srcOrd="3" destOrd="0" parTransId="{A11B99EB-381B-4D18-AA7C-30B726F14375}" sibTransId="{B7C3AAB4-469F-4EEC-8F8C-323F54CC49D2}"/>
    <dgm:cxn modelId="{B25BF0A9-BBE9-48E2-B5AB-9628E28E481D}" type="presOf" srcId="{88D1854D-35B4-4194-95A4-EAD518F2C0C9}" destId="{1A6169E7-737D-4719-B83E-58CCD95A1AF0}" srcOrd="1" destOrd="0" presId="urn:microsoft.com/office/officeart/2005/8/layout/venn2"/>
    <dgm:cxn modelId="{D746C5FA-39C9-4C7D-866E-34374933A90D}" srcId="{231D902C-55F3-47EF-972D-2BC99048BB28}" destId="{8D2048F2-1B0A-4B04-A7AD-D3FFA3848951}" srcOrd="2" destOrd="0" parTransId="{C9DE6C27-CAB1-4B2E-BD46-4A15A44DA411}" sibTransId="{C9A094FF-FB30-41F0-B80F-A99D9F374675}"/>
    <dgm:cxn modelId="{D64CAE30-044D-4023-A8BD-B1BD5868C5FA}" srcId="{231D902C-55F3-47EF-972D-2BC99048BB28}" destId="{88D1854D-35B4-4194-95A4-EAD518F2C0C9}" srcOrd="0" destOrd="0" parTransId="{8DA1BC5B-BD2B-451B-9167-62B9E71783D5}" sibTransId="{F70CD44E-411C-40CA-AC8E-11FAE5EE5172}"/>
    <dgm:cxn modelId="{50318BDC-125E-4352-BDB7-AE5B8C85B4CE}" type="presOf" srcId="{EB50CB8E-386C-4A16-AFB3-C0E21CCBECF8}" destId="{8F74DF9B-1A4E-4923-9D33-17D64163C1AF}" srcOrd="1" destOrd="0" presId="urn:microsoft.com/office/officeart/2005/8/layout/venn2"/>
    <dgm:cxn modelId="{CB92F5D8-85BD-4F18-A24E-8F62C9A3288D}" type="presOf" srcId="{8D2048F2-1B0A-4B04-A7AD-D3FFA3848951}" destId="{230D104C-70D7-462A-8145-13848A299DB3}" srcOrd="0" destOrd="0" presId="urn:microsoft.com/office/officeart/2005/8/layout/venn2"/>
    <dgm:cxn modelId="{56D93E87-0D2C-455C-BECF-B544E0122088}" type="presOf" srcId="{88D1854D-35B4-4194-95A4-EAD518F2C0C9}" destId="{2128237B-A355-4EC2-8CF5-FB951ACA2EF4}" srcOrd="0" destOrd="0" presId="urn:microsoft.com/office/officeart/2005/8/layout/venn2"/>
    <dgm:cxn modelId="{EF9DC8F7-E063-47ED-9627-AD8641F14920}" type="presOf" srcId="{8D2048F2-1B0A-4B04-A7AD-D3FFA3848951}" destId="{314B95F3-35A7-420D-B587-01009F37A199}" srcOrd="1" destOrd="0" presId="urn:microsoft.com/office/officeart/2005/8/layout/venn2"/>
    <dgm:cxn modelId="{245F0D31-4027-424F-8ACB-C6C2E49684BF}" type="presOf" srcId="{EB50CB8E-386C-4A16-AFB3-C0E21CCBECF8}" destId="{5766716C-DC25-4968-90B5-ADCC39348667}" srcOrd="0" destOrd="0" presId="urn:microsoft.com/office/officeart/2005/8/layout/venn2"/>
    <dgm:cxn modelId="{CA5F0012-E266-4C10-B909-E409719B034F}" type="presOf" srcId="{231D902C-55F3-47EF-972D-2BC99048BB28}" destId="{60C63493-9DDD-4B24-8CAF-A106976E4B70}" srcOrd="0" destOrd="0" presId="urn:microsoft.com/office/officeart/2005/8/layout/venn2"/>
    <dgm:cxn modelId="{6469584E-CF90-42AA-B52D-A8EBCA3FC604}" type="presOf" srcId="{AD47E1FA-C872-44C8-AD6B-56A4DC534A4C}" destId="{8E261D11-8D24-4945-8442-2109B75DA0A8}" srcOrd="1" destOrd="0" presId="urn:microsoft.com/office/officeart/2005/8/layout/venn2"/>
    <dgm:cxn modelId="{81733DDB-81B9-4F2E-B288-FD96F9556422}" srcId="{231D902C-55F3-47EF-972D-2BC99048BB28}" destId="{EB50CB8E-386C-4A16-AFB3-C0E21CCBECF8}" srcOrd="1" destOrd="0" parTransId="{6D906A4A-833A-43A3-B6A1-44F611EB30DF}" sibTransId="{7F8C4305-D8BE-4DD3-B334-2AE06AADDD92}"/>
    <dgm:cxn modelId="{D1DD5FB4-BA2F-4A0E-9EC7-38E8C3724C73}" type="presParOf" srcId="{60C63493-9DDD-4B24-8CAF-A106976E4B70}" destId="{43321A6C-21C1-476C-B53A-CB910F5C2497}" srcOrd="0" destOrd="0" presId="urn:microsoft.com/office/officeart/2005/8/layout/venn2"/>
    <dgm:cxn modelId="{0F991BBC-5DC9-4C1E-BE0D-6CD020499BC9}" type="presParOf" srcId="{43321A6C-21C1-476C-B53A-CB910F5C2497}" destId="{2128237B-A355-4EC2-8CF5-FB951ACA2EF4}" srcOrd="0" destOrd="0" presId="urn:microsoft.com/office/officeart/2005/8/layout/venn2"/>
    <dgm:cxn modelId="{89E0E2E1-14DF-4772-BBC4-8F4761B9047F}" type="presParOf" srcId="{43321A6C-21C1-476C-B53A-CB910F5C2497}" destId="{1A6169E7-737D-4719-B83E-58CCD95A1AF0}" srcOrd="1" destOrd="0" presId="urn:microsoft.com/office/officeart/2005/8/layout/venn2"/>
    <dgm:cxn modelId="{16B79E7E-9585-4EE3-A105-AC33D4F5C29A}" type="presParOf" srcId="{60C63493-9DDD-4B24-8CAF-A106976E4B70}" destId="{6EEBAEF0-F6E1-4AFE-83C3-FAA18766322D}" srcOrd="1" destOrd="0" presId="urn:microsoft.com/office/officeart/2005/8/layout/venn2"/>
    <dgm:cxn modelId="{E178D079-7F0E-4695-A152-5F0398C26530}" type="presParOf" srcId="{6EEBAEF0-F6E1-4AFE-83C3-FAA18766322D}" destId="{5766716C-DC25-4968-90B5-ADCC39348667}" srcOrd="0" destOrd="0" presId="urn:microsoft.com/office/officeart/2005/8/layout/venn2"/>
    <dgm:cxn modelId="{D568E5B2-09AC-40F2-9EC3-065823ABEC2A}" type="presParOf" srcId="{6EEBAEF0-F6E1-4AFE-83C3-FAA18766322D}" destId="{8F74DF9B-1A4E-4923-9D33-17D64163C1AF}" srcOrd="1" destOrd="0" presId="urn:microsoft.com/office/officeart/2005/8/layout/venn2"/>
    <dgm:cxn modelId="{A8488DBC-73D5-439F-B77B-3F2EDD7FDBF6}" type="presParOf" srcId="{60C63493-9DDD-4B24-8CAF-A106976E4B70}" destId="{A61568A8-C4D1-4566-BA9D-300D28DEF99C}" srcOrd="2" destOrd="0" presId="urn:microsoft.com/office/officeart/2005/8/layout/venn2"/>
    <dgm:cxn modelId="{66EDB8F6-1A66-497D-903D-D246A51C7546}" type="presParOf" srcId="{A61568A8-C4D1-4566-BA9D-300D28DEF99C}" destId="{230D104C-70D7-462A-8145-13848A299DB3}" srcOrd="0" destOrd="0" presId="urn:microsoft.com/office/officeart/2005/8/layout/venn2"/>
    <dgm:cxn modelId="{6A4C8456-3641-451C-8D65-A3FF43A24E05}" type="presParOf" srcId="{A61568A8-C4D1-4566-BA9D-300D28DEF99C}" destId="{314B95F3-35A7-420D-B587-01009F37A199}" srcOrd="1" destOrd="0" presId="urn:microsoft.com/office/officeart/2005/8/layout/venn2"/>
    <dgm:cxn modelId="{58AF9B04-FE3C-4F91-A6BE-20EEB59F7C7F}" type="presParOf" srcId="{60C63493-9DDD-4B24-8CAF-A106976E4B70}" destId="{7E1656AD-6716-4118-88FA-FA8149FB74ED}" srcOrd="3" destOrd="0" presId="urn:microsoft.com/office/officeart/2005/8/layout/venn2"/>
    <dgm:cxn modelId="{B2EAEB07-6AFE-4702-B7C2-8403490A5489}" type="presParOf" srcId="{7E1656AD-6716-4118-88FA-FA8149FB74ED}" destId="{D0A32C61-A011-42B4-8621-9F071992AC01}" srcOrd="0" destOrd="0" presId="urn:microsoft.com/office/officeart/2005/8/layout/venn2"/>
    <dgm:cxn modelId="{47ABF37E-5962-4E6A-A520-AD7DA6E361B9}" type="presParOf" srcId="{7E1656AD-6716-4118-88FA-FA8149FB74ED}" destId="{8E261D11-8D24-4945-8442-2109B75DA0A8}"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CEB0812A-0FED-4784-8044-5B785E2F9DBA}" type="datetimeFigureOut">
              <a:rPr lang="en-US"/>
              <a:pPr>
                <a:defRPr/>
              </a:pPr>
              <a:t>8/5/2014</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02E2885D-8D64-44B5-9389-7A492292F04A}" type="slidenum">
              <a:rPr lang="en-CA"/>
              <a:pPr>
                <a:defRPr/>
              </a:pPr>
              <a:t>‹#›</a:t>
            </a:fld>
            <a:endParaRPr lang="en-CA"/>
          </a:p>
        </p:txBody>
      </p:sp>
    </p:spTree>
    <p:extLst>
      <p:ext uri="{BB962C8B-B14F-4D97-AF65-F5344CB8AC3E}">
        <p14:creationId xmlns:p14="http://schemas.microsoft.com/office/powerpoint/2010/main" val="1081020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CA"/>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675D3DF6-FB86-4793-9B2D-31926470CC79}" type="datetimeFigureOut">
              <a:rPr lang="en-US"/>
              <a:pPr>
                <a:defRPr/>
              </a:pPr>
              <a:t>8/5/2014</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CA"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CA"/>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9C3D3265-D4AF-47FB-B0D7-AC41143CA516}" type="slidenum">
              <a:rPr lang="en-CA"/>
              <a:pPr>
                <a:defRPr/>
              </a:pPr>
              <a:t>‹#›</a:t>
            </a:fld>
            <a:endParaRPr lang="en-CA"/>
          </a:p>
        </p:txBody>
      </p:sp>
    </p:spTree>
    <p:extLst>
      <p:ext uri="{BB962C8B-B14F-4D97-AF65-F5344CB8AC3E}">
        <p14:creationId xmlns:p14="http://schemas.microsoft.com/office/powerpoint/2010/main" val="36002146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A2566D-E067-4EA5-B650-DC62CC4DAB7A}" type="slidenum">
              <a:rPr lang="en-CA"/>
              <a:pPr fontAlgn="base">
                <a:spcBef>
                  <a:spcPct val="0"/>
                </a:spcBef>
                <a:spcAft>
                  <a:spcPct val="0"/>
                </a:spcAft>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b="1" smtClean="0"/>
              <a:t>God grieved </a:t>
            </a:r>
            <a:r>
              <a:rPr lang="en-CA" smtClean="0"/>
              <a:t>– God’s attitude to sin, includes anger, judgement and sorrow.   Anger because of the violation of his love. Judgment because justice demands a response to the violation of the command in order to set things right.   And sorrow because of love’s loss.  In the story of the  prodigal the Father lets the son go, but if he is as the fathers I know tears would have been his companion.  </a:t>
            </a:r>
          </a:p>
          <a:p>
            <a:pPr>
              <a:spcBef>
                <a:spcPct val="0"/>
              </a:spcBef>
            </a:pPr>
            <a:endParaRPr lang="en-CA" smtClean="0"/>
          </a:p>
          <a:p>
            <a:pPr>
              <a:spcBef>
                <a:spcPct val="0"/>
              </a:spcBef>
            </a:pPr>
            <a:r>
              <a:rPr lang="en-CA" smtClean="0"/>
              <a:t>on the other side:  </a:t>
            </a:r>
            <a:r>
              <a:rPr lang="en-CA" b="1" smtClean="0"/>
              <a:t>I am </a:t>
            </a:r>
            <a:r>
              <a:rPr lang="en-CA" smtClean="0"/>
              <a:t>walking in the ways of sin.   In a variety of ways we can see sin in us:  “did what is right in our own eyes”  - a phrase that comes from the book of judges.  Instead of listening to God’s way we go our own.  We do wrong.  (stealing, lying, etc).  We have desires that lead us in wrong paths.  Our hearts are directed away from God.  In many ways we can say we were captured by the grip of sin in our lives.  </a:t>
            </a:r>
          </a:p>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5D7A38-37B7-4756-A675-D747B997366B}" type="slidenum">
              <a:rPr lang="en-CA"/>
              <a:pPr fontAlgn="base">
                <a:spcBef>
                  <a:spcPct val="0"/>
                </a:spcBef>
                <a:spcAft>
                  <a:spcPct val="0"/>
                </a:spcAft>
              </a:pPr>
              <a:t>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b="1" smtClean="0"/>
              <a:t>God waits</a:t>
            </a:r>
            <a:r>
              <a:rPr lang="en-CA" smtClean="0"/>
              <a:t> – God does not necessarily rush in and try to redirect our path immediately.  Sometimes God lets us get to the depths so that we cry out to  God.  Think of the time of the Judges.  It is when the people cry out that God responds.  In Peter we hear about the patience of God.   </a:t>
            </a:r>
          </a:p>
          <a:p>
            <a:pPr>
              <a:spcBef>
                <a:spcPct val="0"/>
              </a:spcBef>
            </a:pPr>
            <a:endParaRPr lang="en-CA" smtClean="0"/>
          </a:p>
          <a:p>
            <a:pPr>
              <a:spcBef>
                <a:spcPct val="0"/>
              </a:spcBef>
            </a:pPr>
            <a:r>
              <a:rPr lang="en-CA" smtClean="0"/>
              <a:t>on the other side: </a:t>
            </a:r>
            <a:r>
              <a:rPr lang="en-CA" b="1" smtClean="0"/>
              <a:t>I am </a:t>
            </a:r>
            <a:r>
              <a:rPr lang="en-CA" smtClean="0"/>
              <a:t>living apart from God – what does this look like.  What is worth pursuing?  Who is worth emulating? Who is First?  What is the vision of the good life worth pursuing? For what will you sacrifice? </a:t>
            </a:r>
          </a:p>
          <a:p>
            <a:pPr>
              <a:spcBef>
                <a:spcPct val="0"/>
              </a:spcBef>
            </a:pPr>
            <a:endParaRPr lang="en-CA" smtClean="0"/>
          </a:p>
          <a:p>
            <a:pPr>
              <a:spcBef>
                <a:spcPct val="0"/>
              </a:spcBef>
            </a:pPr>
            <a:r>
              <a:rPr lang="en-CA" smtClean="0"/>
              <a:t>Perhaps words like “selfish”, “things aren’t going well”, “breaking of the commands”, “careless”, “partying”, “broken relationships”, “loneliness”  might help describe the situation.  Personal stories are useful. </a:t>
            </a: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DAF56F-B92B-4A5C-BFFA-F8F46D32038F}" type="slidenum">
              <a:rPr lang="en-CA"/>
              <a:pPr fontAlgn="base">
                <a:spcBef>
                  <a:spcPct val="0"/>
                </a:spcBef>
                <a:spcAft>
                  <a:spcPct val="0"/>
                </a:spcAft>
              </a:pPr>
              <a:t>11</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b="1" smtClean="0"/>
              <a:t>God seeks  </a:t>
            </a:r>
            <a:r>
              <a:rPr lang="en-CA" smtClean="0"/>
              <a:t>While the parable does not describe it this way, it is important to remember that Jesus came to seek the lost. God does not say I will let them figure it out on their own, he goes out searching for us.  Meanwhile </a:t>
            </a:r>
            <a:r>
              <a:rPr lang="en-CA" b="1" smtClean="0"/>
              <a:t>I need </a:t>
            </a:r>
            <a:r>
              <a:rPr lang="en-CA" smtClean="0"/>
              <a:t>to face myself.  Look in the mirror to see myself as I really am.  The prodigal son has a talk with himself.  And we need to see our personal story in the worlds story of being apart from God.  The world is a mess.  What’s wrong with the world?  “I am”</a:t>
            </a:r>
          </a:p>
          <a:p>
            <a:pPr>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A0D76B-EFF5-487F-BB1C-50170A235CB6}" type="slidenum">
              <a:rPr lang="en-CA"/>
              <a:pPr fontAlgn="base">
                <a:spcBef>
                  <a:spcPct val="0"/>
                </a:spcBef>
                <a:spcAft>
                  <a:spcPct val="0"/>
                </a:spcAft>
              </a:pPr>
              <a:t>12</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b="1" smtClean="0"/>
              <a:t>God made</a:t>
            </a:r>
            <a:r>
              <a:rPr lang="en-CA" smtClean="0"/>
              <a:t> humanity and each of us:  (Genesis 1,2; Psalm 8, Psalm 139)    on the other side:  </a:t>
            </a:r>
            <a:r>
              <a:rPr lang="en-CA" b="1" smtClean="0"/>
              <a:t>I am </a:t>
            </a:r>
            <a:r>
              <a:rPr lang="en-CA" smtClean="0"/>
              <a:t>created in the image and likeness of God.  </a:t>
            </a:r>
          </a:p>
          <a:p>
            <a:pPr>
              <a:spcBef>
                <a:spcPct val="0"/>
              </a:spcBef>
            </a:pPr>
            <a:r>
              <a:rPr lang="en-CA" b="1" smtClean="0"/>
              <a:t>God Forgives:  </a:t>
            </a:r>
            <a:r>
              <a:rPr lang="en-CA" smtClean="0"/>
              <a:t>this is the story of Jesus, the one who atones for our sins.   </a:t>
            </a:r>
            <a:r>
              <a:rPr lang="en-CA" b="1" smtClean="0"/>
              <a:t>I need </a:t>
            </a:r>
            <a:r>
              <a:rPr lang="en-CA" smtClean="0"/>
              <a:t>to repent (turn away from sin and toward God), trusting in God alone for my salvation.  </a:t>
            </a:r>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13F2BE-58A8-4100-A198-9D572BA9AA49}" type="slidenum">
              <a:rPr lang="en-CA"/>
              <a:pPr fontAlgn="base">
                <a:spcBef>
                  <a:spcPct val="0"/>
                </a:spcBef>
                <a:spcAft>
                  <a:spcPct val="0"/>
                </a:spcAft>
              </a:pPr>
              <a:t>13</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b="1" smtClean="0"/>
              <a:t>God made</a:t>
            </a:r>
            <a:r>
              <a:rPr lang="en-CA" smtClean="0"/>
              <a:t> humanity and each of us:  (Genesis 1,2; Psalm 8, Psalm 139)    on the other side:  </a:t>
            </a:r>
            <a:r>
              <a:rPr lang="en-CA" b="1" smtClean="0"/>
              <a:t>I am </a:t>
            </a:r>
            <a:r>
              <a:rPr lang="en-CA" smtClean="0"/>
              <a:t>created in the image and likeness of God.  </a:t>
            </a:r>
          </a:p>
          <a:p>
            <a:pPr>
              <a:spcBef>
                <a:spcPct val="0"/>
              </a:spcBef>
            </a:pPr>
            <a:r>
              <a:rPr lang="en-CA" b="1" smtClean="0"/>
              <a:t>God empowers: </a:t>
            </a:r>
            <a:r>
              <a:rPr lang="en-CA" smtClean="0"/>
              <a:t>God sends us the Holy Spirit so that we might believe and live for God, he enables us.  </a:t>
            </a:r>
            <a:r>
              <a:rPr lang="en-CA" b="1" smtClean="0"/>
              <a:t>I respond</a:t>
            </a:r>
            <a:r>
              <a:rPr lang="en-CA" smtClean="0"/>
              <a:t> by living for God and being a witness to what God has done and is doing by my faith, hope and love.</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BE61CC-E01B-4D3B-9C78-9FCEB608D87A}" type="slidenum">
              <a:rPr lang="en-CA"/>
              <a:pPr fontAlgn="base">
                <a:spcBef>
                  <a:spcPct val="0"/>
                </a:spcBef>
                <a:spcAft>
                  <a:spcPct val="0"/>
                </a:spcAft>
              </a:pPr>
              <a:t>14</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b="1" smtClean="0"/>
              <a:t>God made</a:t>
            </a:r>
            <a:r>
              <a:rPr lang="en-CA" smtClean="0"/>
              <a:t> humanity and each of us:  (Genesis 1,2; Psalm 8, Psalm 139)    on the other side:  </a:t>
            </a:r>
            <a:r>
              <a:rPr lang="en-CA" b="1" smtClean="0"/>
              <a:t>I am </a:t>
            </a:r>
            <a:r>
              <a:rPr lang="en-CA" smtClean="0"/>
              <a:t>created in the image and likeness of God.  </a:t>
            </a:r>
          </a:p>
          <a:p>
            <a:pPr>
              <a:spcBef>
                <a:spcPct val="0"/>
              </a:spcBef>
            </a:pPr>
            <a:r>
              <a:rPr lang="en-CA" b="1" smtClean="0"/>
              <a:t>God gives</a:t>
            </a:r>
            <a:r>
              <a:rPr lang="en-CA" smtClean="0"/>
              <a:t> a future.  Eternal life, life with God now, a promise.   </a:t>
            </a:r>
            <a:r>
              <a:rPr lang="en-CA" b="1" smtClean="0"/>
              <a:t>I hope </a:t>
            </a:r>
            <a:r>
              <a:rPr lang="en-CA" smtClean="0"/>
              <a:t>in the unseen promise (examine Hebrews 11)</a:t>
            </a:r>
            <a:endParaRPr lang="en-US" smtClean="0"/>
          </a:p>
          <a:p>
            <a:pPr>
              <a:spcBef>
                <a:spcPct val="0"/>
              </a:spcBef>
            </a:pPr>
            <a:endParaRPr lang="en-US" smtClean="0"/>
          </a:p>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1E168A-1E11-4807-8236-5398F71DFE8A}" type="slidenum">
              <a:rPr lang="en-CA"/>
              <a:pPr fontAlgn="base">
                <a:spcBef>
                  <a:spcPct val="0"/>
                </a:spcBef>
                <a:spcAft>
                  <a:spcPct val="0"/>
                </a:spcAft>
              </a:pPr>
              <a:t>15</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How do we get to know God?  This is a typical question in our time.  Our response has been threefold</a:t>
            </a:r>
          </a:p>
          <a:p>
            <a:pPr>
              <a:spcBef>
                <a:spcPct val="0"/>
              </a:spcBef>
            </a:pPr>
            <a:r>
              <a:rPr lang="en-CA" smtClean="0"/>
              <a:t>First we get to know God through creation.   When we say this our mind usually travels to the majestic qualities of mountains and lakes, the stillness and the greatness that leaves us in awe. (Psalm 19) That is good.  But there is more, God’s invisible qualities could include such things as justice which everyone desires as a quality of what is good, beauty which everyone recognizes as a transcending human experience.  You could add more – like patience, spirituality, love, - qualities we find in creation and call good.  These point to God.  Moreover if every human being is a “image bearer” of God there is no doubt that seeing a “human” means being able to understand something of God.  At the same time as these are revealed we recognize that our ability to see these qualities in creation is compromised by our sinfulness.   </a:t>
            </a:r>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959DE8-0C99-42F1-8190-492765381524}" type="slidenum">
              <a:rPr lang="en-CA"/>
              <a:pPr fontAlgn="base">
                <a:spcBef>
                  <a:spcPct val="0"/>
                </a:spcBef>
                <a:spcAft>
                  <a:spcPct val="0"/>
                </a:spcAft>
              </a:pPr>
              <a:t>16</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Therefore we speak of special revelation which includes Jesus (the Word made flesh) and Scripture (the written Word).   We will look at Scripture in a couple of slides. </a:t>
            </a:r>
          </a:p>
          <a:p>
            <a:pPr>
              <a:spcBef>
                <a:spcPct val="0"/>
              </a:spcBef>
            </a:pPr>
            <a:r>
              <a:rPr lang="en-CA" smtClean="0"/>
              <a:t>In Jesus (the Word made flesh), we see God.  Because the Father and the Son are one, we know that when we see Jesus better we get to know the heart of God.  To know Jesus is not just a matter of theological awareness it is a matter of developing a relationship with the master of the Universe.  </a:t>
            </a:r>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E0FA83-05DA-49A0-88CA-553DD43954E0}" type="slidenum">
              <a:rPr lang="en-CA"/>
              <a:pPr fontAlgn="base">
                <a:spcBef>
                  <a:spcPct val="0"/>
                </a:spcBef>
                <a:spcAft>
                  <a:spcPct val="0"/>
                </a:spcAft>
              </a:pPr>
              <a:t>17</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Finally, we get to know God through the work of the Holy Spirit.  We are affirmed as Children of God.  We live with the mindset of the Spirit.  </a:t>
            </a:r>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ECB1EB-4325-4891-B0D3-651CBFDB829D}" type="slidenum">
              <a:rPr lang="en-CA"/>
              <a:pPr fontAlgn="base">
                <a:spcBef>
                  <a:spcPct val="0"/>
                </a:spcBef>
                <a:spcAft>
                  <a:spcPct val="0"/>
                </a:spcAft>
              </a:pPr>
              <a:t>18</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fontAlgn="auto">
              <a:spcBef>
                <a:spcPts val="0"/>
              </a:spcBef>
              <a:spcAft>
                <a:spcPts val="0"/>
              </a:spcAft>
              <a:defRPr/>
            </a:pPr>
            <a:r>
              <a:rPr lang="en-CA" dirty="0" smtClean="0"/>
              <a:t>Some basic information:</a:t>
            </a:r>
          </a:p>
          <a:p>
            <a:pPr marL="232943" indent="-232943" fontAlgn="auto">
              <a:spcBef>
                <a:spcPts val="0"/>
              </a:spcBef>
              <a:spcAft>
                <a:spcPts val="0"/>
              </a:spcAft>
              <a:defRPr/>
            </a:pPr>
            <a:endParaRPr lang="en-CA" dirty="0" smtClean="0"/>
          </a:p>
          <a:p>
            <a:pPr marL="232943" indent="-232943" fontAlgn="auto">
              <a:spcBef>
                <a:spcPts val="0"/>
              </a:spcBef>
              <a:spcAft>
                <a:spcPts val="0"/>
              </a:spcAft>
              <a:buFont typeface="+mj-lt"/>
              <a:buAutoNum type="arabicPeriod"/>
              <a:defRPr/>
            </a:pPr>
            <a:r>
              <a:rPr lang="en-CA" dirty="0" smtClean="0"/>
              <a:t>Written by numerous authors over a long period of time: even if we believe that final drafts of the text are later in time, there is significant parts of the text that are rooted in oral stories from the days of Abraham.   The dating of Revelations is debated, but for our purposes here that is not relevant.  The long period of time reveals that God’s story is ongoing and the connections between passages are not merely the artefact of clever prophets, but work of God’s ongoing presence with his people.   </a:t>
            </a:r>
          </a:p>
          <a:p>
            <a:pPr marL="232943" indent="-232943" fontAlgn="auto">
              <a:spcBef>
                <a:spcPts val="0"/>
              </a:spcBef>
              <a:spcAft>
                <a:spcPts val="0"/>
              </a:spcAft>
              <a:buFont typeface="+mj-lt"/>
              <a:buAutoNum type="arabicPeriod"/>
              <a:defRPr/>
            </a:pPr>
            <a:r>
              <a:rPr lang="en-CA" dirty="0" smtClean="0"/>
              <a:t>The books (66) are considered to be inspired… that is, the Holy Spirit came to reveal and direct the human beings in such a way that we receive the words of God faithfully.  </a:t>
            </a:r>
          </a:p>
          <a:p>
            <a:pPr marL="232943" indent="-232943" fontAlgn="auto">
              <a:spcBef>
                <a:spcPts val="0"/>
              </a:spcBef>
              <a:spcAft>
                <a:spcPts val="0"/>
              </a:spcAft>
              <a:buFont typeface="+mj-lt"/>
              <a:buAutoNum type="arabicPeriod"/>
              <a:defRPr/>
            </a:pPr>
            <a:r>
              <a:rPr lang="en-CA" dirty="0" smtClean="0"/>
              <a:t>Written in a variety of styles – each requires its own set of interpretative principles.  A poem in the psalms is not the same a story in the gospels or the letter of Paul.  Everyone interprets.  Interpretation is a way of listening to what we hear.  We make judgments about what we hear: is this person pulling my leg or telling me important information?  Is this person exaggerating or understating an event?  We interpret what we hear.  Understanding the style and language of the text helps us understand what we are hearing. </a:t>
            </a:r>
          </a:p>
          <a:p>
            <a:pPr marL="232943" indent="-232943" fontAlgn="auto">
              <a:spcBef>
                <a:spcPts val="0"/>
              </a:spcBef>
              <a:spcAft>
                <a:spcPts val="0"/>
              </a:spcAft>
              <a:buFont typeface="+mj-lt"/>
              <a:buAutoNum type="arabicPeriod"/>
              <a:defRPr/>
            </a:pPr>
            <a:r>
              <a:rPr lang="en-CA" dirty="0" smtClean="0"/>
              <a:t>The heart of the bible is the story of God (primary actor) as God is involved in human affairs to redeem us in Jesus and bring us to the new creation. </a:t>
            </a:r>
          </a:p>
          <a:p>
            <a:pPr marL="232943" indent="-232943" fontAlgn="auto">
              <a:spcBef>
                <a:spcPts val="0"/>
              </a:spcBef>
              <a:spcAft>
                <a:spcPts val="0"/>
              </a:spcAft>
              <a:buFont typeface="+mj-lt"/>
              <a:buAutoNum type="arabicPeriod"/>
              <a:defRPr/>
            </a:pPr>
            <a:r>
              <a:rPr lang="en-CA" dirty="0" smtClean="0"/>
              <a:t>The main movements are Creation, Fall, Redemption</a:t>
            </a:r>
          </a:p>
          <a:p>
            <a:pPr marL="232943" indent="-232943" fontAlgn="auto">
              <a:spcBef>
                <a:spcPts val="0"/>
              </a:spcBef>
              <a:spcAft>
                <a:spcPts val="0"/>
              </a:spcAft>
              <a:buFont typeface="+mj-lt"/>
              <a:buAutoNum type="arabicPeriod"/>
              <a:defRPr/>
            </a:pPr>
            <a:r>
              <a:rPr lang="en-CA" dirty="0" smtClean="0"/>
              <a:t>The centre is the story of Jesus’ Death and Resurrection.  </a:t>
            </a:r>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3204A9-E3A7-4C39-9603-52D77EE0ADE1}" type="slidenum">
              <a:rPr lang="en-CA"/>
              <a:pPr fontAlgn="base">
                <a:spcBef>
                  <a:spcPct val="0"/>
                </a:spcBef>
                <a:spcAft>
                  <a:spcPct val="0"/>
                </a:spcAft>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FFA4BA-72CC-42A4-8C4F-A77267EE1592}" type="slidenum">
              <a:rPr lang="en-CA"/>
              <a:pPr fontAlgn="base">
                <a:spcBef>
                  <a:spcPct val="0"/>
                </a:spcBef>
                <a:spcAft>
                  <a:spcPct val="0"/>
                </a:spcAft>
              </a:pPr>
              <a:t>2</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fontAlgn="auto">
              <a:spcBef>
                <a:spcPts val="0"/>
              </a:spcBef>
              <a:spcAft>
                <a:spcPts val="0"/>
              </a:spcAft>
              <a:defRPr/>
            </a:pPr>
            <a:r>
              <a:rPr lang="en-CA" dirty="0" smtClean="0"/>
              <a:t>Some basic information:</a:t>
            </a:r>
          </a:p>
          <a:p>
            <a:pPr marL="232943" indent="-232943" fontAlgn="auto">
              <a:spcBef>
                <a:spcPts val="0"/>
              </a:spcBef>
              <a:spcAft>
                <a:spcPts val="0"/>
              </a:spcAft>
              <a:buFont typeface="+mj-lt"/>
              <a:buNone/>
              <a:defRPr/>
            </a:pPr>
            <a:endParaRPr lang="en-CA" dirty="0" smtClean="0"/>
          </a:p>
          <a:p>
            <a:pPr marL="232943" indent="-232943" fontAlgn="auto">
              <a:spcBef>
                <a:spcPts val="0"/>
              </a:spcBef>
              <a:spcAft>
                <a:spcPts val="0"/>
              </a:spcAft>
              <a:buFont typeface="+mj-lt"/>
              <a:buAutoNum type="arabicPeriod"/>
              <a:defRPr/>
            </a:pPr>
            <a:r>
              <a:rPr lang="en-CA" dirty="0" smtClean="0"/>
              <a:t>In Scripture we hear the voice of God.  Sometimes this is clear, as in a prophetic voice.  At other times it is less clear as in the retelling of the history or the writing of the psalmists expression of devotion to God.  But in each case we see revealed to us the presence and mission and love of God.  </a:t>
            </a:r>
          </a:p>
          <a:p>
            <a:pPr marL="232943" indent="-232943" fontAlgn="auto">
              <a:spcBef>
                <a:spcPts val="0"/>
              </a:spcBef>
              <a:spcAft>
                <a:spcPts val="0"/>
              </a:spcAft>
              <a:buFont typeface="+mj-lt"/>
              <a:buAutoNum type="arabicPeriod"/>
              <a:defRPr/>
            </a:pPr>
            <a:r>
              <a:rPr lang="en-CA" dirty="0" smtClean="0"/>
              <a:t>We see God act and in God’s action we begin to understand what God is about.  Judgement on sin, care for his people, reveal the heart of God.</a:t>
            </a:r>
          </a:p>
          <a:p>
            <a:pPr marL="232943" indent="-232943" fontAlgn="auto">
              <a:spcBef>
                <a:spcPts val="0"/>
              </a:spcBef>
              <a:spcAft>
                <a:spcPts val="0"/>
              </a:spcAft>
              <a:buFont typeface="+mj-lt"/>
              <a:buAutoNum type="arabicPeriod"/>
              <a:defRPr/>
            </a:pPr>
            <a:r>
              <a:rPr lang="en-CA" dirty="0" smtClean="0"/>
              <a:t>God is true to himself  - so as we hear the story we discover the character of God, patient, loving, judging sin, forgiving, powerful, etc.  By paying attention we discover how God will be faithfully present in our life.  God does not change – God is not a chameleon. </a:t>
            </a:r>
          </a:p>
          <a:p>
            <a:pPr marL="232943" indent="-232943" fontAlgn="auto">
              <a:spcBef>
                <a:spcPts val="0"/>
              </a:spcBef>
              <a:spcAft>
                <a:spcPts val="0"/>
              </a:spcAft>
              <a:buFont typeface="+mj-lt"/>
              <a:buAutoNum type="arabicPeriod"/>
              <a:defRPr/>
            </a:pPr>
            <a:r>
              <a:rPr lang="en-CA" dirty="0" smtClean="0"/>
              <a:t>Jesus is revealed… and when Jesus is revealed we know what we ought to be like.   We are created by God to bear the image of Christ.  </a:t>
            </a:r>
            <a:endParaRPr lang="en-CA" dirty="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D718F9-E5DB-40B1-AA03-97988532825E}" type="slidenum">
              <a:rPr lang="en-CA"/>
              <a:pPr fontAlgn="base">
                <a:spcBef>
                  <a:spcPct val="0"/>
                </a:spcBef>
                <a:spcAft>
                  <a:spcPct val="0"/>
                </a:spcAft>
              </a:pPr>
              <a:t>20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Christian World view.  </a:t>
            </a:r>
          </a:p>
          <a:p>
            <a:pPr>
              <a:spcBef>
                <a:spcPct val="0"/>
              </a:spcBef>
            </a:pPr>
            <a:endParaRPr lang="en-CA" smtClean="0"/>
          </a:p>
          <a:p>
            <a:pPr>
              <a:spcBef>
                <a:spcPct val="0"/>
              </a:spcBef>
            </a:pPr>
            <a:r>
              <a:rPr lang="en-CA" smtClean="0"/>
              <a:t>World view answers some basic questions like these on this and the next slide.  (some of these are part of the grade 8 social studies unit – Alberta Curriculum)</a:t>
            </a:r>
          </a:p>
          <a:p>
            <a:pPr>
              <a:spcBef>
                <a:spcPct val="0"/>
              </a:spcBef>
            </a:pPr>
            <a:endParaRPr lang="en-CA" smtClean="0"/>
          </a:p>
          <a:p>
            <a:pPr>
              <a:spcBef>
                <a:spcPct val="0"/>
              </a:spcBef>
            </a:pPr>
            <a:endParaRPr lang="en-CA" smtClean="0"/>
          </a:p>
          <a:p>
            <a:pPr>
              <a:spcBef>
                <a:spcPct val="0"/>
              </a:spcBef>
            </a:pPr>
            <a:endParaRPr lang="en-CA"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0B03DA-651E-43B6-AD8A-AE4303419009}" type="slidenum">
              <a:rPr lang="en-CA"/>
              <a:pPr fontAlgn="base">
                <a:spcBef>
                  <a:spcPct val="0"/>
                </a:spcBef>
                <a:spcAft>
                  <a:spcPct val="0"/>
                </a:spcAft>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Christian World view.  </a:t>
            </a:r>
          </a:p>
          <a:p>
            <a:pPr>
              <a:spcBef>
                <a:spcPct val="0"/>
              </a:spcBef>
            </a:pPr>
            <a:endParaRPr lang="en-CA" smtClean="0"/>
          </a:p>
          <a:p>
            <a:pPr>
              <a:spcBef>
                <a:spcPct val="0"/>
              </a:spcBef>
            </a:pPr>
            <a:r>
              <a:rPr lang="en-CA" smtClean="0"/>
              <a:t>World view answers some basic questions.  (some of these are part of the grade 8 social studies unit)</a:t>
            </a:r>
          </a:p>
          <a:p>
            <a:pPr>
              <a:spcBef>
                <a:spcPct val="0"/>
              </a:spcBef>
            </a:pPr>
            <a:endParaRPr lang="en-CA" smtClean="0"/>
          </a:p>
          <a:p>
            <a:pPr>
              <a:spcBef>
                <a:spcPct val="0"/>
              </a:spcBef>
            </a:pPr>
            <a:r>
              <a:rPr lang="en-CA" smtClean="0"/>
              <a:t>We can ask other questions.  Where is your treasure?  What is your legacy? </a:t>
            </a:r>
          </a:p>
          <a:p>
            <a:pPr>
              <a:spcBef>
                <a:spcPct val="0"/>
              </a:spcBef>
            </a:pPr>
            <a:endParaRPr lang="en-CA" smtClean="0"/>
          </a:p>
          <a:p>
            <a:pPr>
              <a:spcBef>
                <a:spcPct val="0"/>
              </a:spcBef>
            </a:pPr>
            <a:r>
              <a:rPr lang="en-CA" smtClean="0"/>
              <a:t>(the North Star has been used by sailors to navigate across seas.  It is a way to orientate oneself by a fixed point.   The question is what is our fixed point – the answer ought to be centred on Jesus – a question used by Stephen Covey. )</a:t>
            </a:r>
          </a:p>
          <a:p>
            <a:pPr>
              <a:spcBef>
                <a:spcPct val="0"/>
              </a:spcBef>
            </a:pPr>
            <a:endParaRPr lang="en-CA" smtClean="0"/>
          </a:p>
          <a:p>
            <a:pPr>
              <a:spcBef>
                <a:spcPct val="0"/>
              </a:spcBef>
            </a:pPr>
            <a:endParaRPr lang="en-CA" smtClean="0"/>
          </a:p>
          <a:p>
            <a:pPr>
              <a:spcBef>
                <a:spcPct val="0"/>
              </a:spcBef>
            </a:pPr>
            <a:endParaRPr lang="en-CA" smtClean="0"/>
          </a:p>
          <a:p>
            <a:pPr>
              <a:spcBef>
                <a:spcPct val="0"/>
              </a:spcBef>
            </a:pPr>
            <a:endParaRPr lang="en-CA"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85CCC6-9B19-4054-9F6A-FB50B436862F}" type="slidenum">
              <a:rPr lang="en-CA"/>
              <a:pPr fontAlgn="base">
                <a:spcBef>
                  <a:spcPct val="0"/>
                </a:spcBef>
                <a:spcAft>
                  <a:spcPct val="0"/>
                </a:spcAft>
              </a:pPr>
              <a:t>22</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Christian World view.  Some Parts of our answer</a:t>
            </a:r>
          </a:p>
          <a:p>
            <a:pPr>
              <a:spcBef>
                <a:spcPct val="0"/>
              </a:spcBef>
            </a:pPr>
            <a:endParaRPr lang="en-CA" smtClean="0"/>
          </a:p>
          <a:p>
            <a:pPr>
              <a:spcBef>
                <a:spcPct val="0"/>
              </a:spcBef>
            </a:pPr>
            <a:endParaRPr lang="en-CA" smtClean="0"/>
          </a:p>
          <a:p>
            <a:pPr>
              <a:spcBef>
                <a:spcPct val="0"/>
              </a:spcBef>
            </a:pPr>
            <a:r>
              <a:rPr lang="en-CA" smtClean="0"/>
              <a:t>some basic answers.   </a:t>
            </a:r>
          </a:p>
          <a:p>
            <a:pPr>
              <a:spcBef>
                <a:spcPct val="0"/>
              </a:spcBef>
            </a:pPr>
            <a:endParaRPr lang="en-CA" smtClean="0"/>
          </a:p>
          <a:p>
            <a:pPr>
              <a:spcBef>
                <a:spcPct val="0"/>
              </a:spcBef>
            </a:pPr>
            <a:endParaRPr lang="en-CA"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87E2C0-2F3E-4841-B888-59AFFB71F0E8}" type="slidenum">
              <a:rPr lang="en-CA"/>
              <a:pPr fontAlgn="base">
                <a:spcBef>
                  <a:spcPct val="0"/>
                </a:spcBef>
                <a:spcAft>
                  <a:spcPct val="0"/>
                </a:spcAft>
              </a:pPr>
              <a:t>23</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Christian World view.  Some Parts of our answer</a:t>
            </a:r>
          </a:p>
          <a:p>
            <a:pPr>
              <a:spcBef>
                <a:spcPct val="0"/>
              </a:spcBef>
            </a:pPr>
            <a:endParaRPr lang="en-CA" smtClean="0"/>
          </a:p>
          <a:p>
            <a:pPr>
              <a:spcBef>
                <a:spcPct val="0"/>
              </a:spcBef>
            </a:pPr>
            <a:endParaRPr lang="en-CA" smtClean="0"/>
          </a:p>
          <a:p>
            <a:pPr>
              <a:spcBef>
                <a:spcPct val="0"/>
              </a:spcBef>
            </a:pPr>
            <a:r>
              <a:rPr lang="en-CA" smtClean="0"/>
              <a:t>some basic answers.   </a:t>
            </a:r>
          </a:p>
          <a:p>
            <a:pPr>
              <a:spcBef>
                <a:spcPct val="0"/>
              </a:spcBef>
            </a:pPr>
            <a:endParaRPr lang="en-CA" smtClean="0"/>
          </a:p>
          <a:p>
            <a:pPr>
              <a:spcBef>
                <a:spcPct val="0"/>
              </a:spcBef>
            </a:pPr>
            <a:endParaRPr lang="en-CA"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EECA9C-E603-477F-B98D-FF4718F9D1DE}" type="slidenum">
              <a:rPr lang="en-CA"/>
              <a:pPr fontAlgn="base">
                <a:spcBef>
                  <a:spcPct val="0"/>
                </a:spcBef>
                <a:spcAft>
                  <a:spcPct val="0"/>
                </a:spcAft>
              </a:pPr>
              <a:t>24</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Christian World view.  Some Parts of our answer</a:t>
            </a:r>
          </a:p>
          <a:p>
            <a:pPr>
              <a:spcBef>
                <a:spcPct val="0"/>
              </a:spcBef>
            </a:pPr>
            <a:endParaRPr lang="en-CA" smtClean="0"/>
          </a:p>
          <a:p>
            <a:pPr>
              <a:spcBef>
                <a:spcPct val="0"/>
              </a:spcBef>
            </a:pPr>
            <a:endParaRPr lang="en-CA" smtClean="0"/>
          </a:p>
          <a:p>
            <a:pPr>
              <a:spcBef>
                <a:spcPct val="0"/>
              </a:spcBef>
            </a:pPr>
            <a:r>
              <a:rPr lang="en-CA" smtClean="0"/>
              <a:t>some basic answers.   </a:t>
            </a:r>
          </a:p>
          <a:p>
            <a:pPr>
              <a:spcBef>
                <a:spcPct val="0"/>
              </a:spcBef>
            </a:pPr>
            <a:endParaRPr lang="en-CA" smtClean="0"/>
          </a:p>
          <a:p>
            <a:pPr>
              <a:spcBef>
                <a:spcPct val="0"/>
              </a:spcBef>
            </a:pPr>
            <a:endParaRPr lang="en-CA" smtClean="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D946F2-10A2-4967-B781-B0B0641B7567}" type="slidenum">
              <a:rPr lang="en-CA"/>
              <a:pPr fontAlgn="base">
                <a:spcBef>
                  <a:spcPct val="0"/>
                </a:spcBef>
                <a:spcAft>
                  <a:spcPct val="0"/>
                </a:spcAft>
              </a:pPr>
              <a:t>25</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DE3968-7FA3-4841-BE56-BB0BABF236B3}" type="slidenum">
              <a:rPr lang="en-CA"/>
              <a:pPr fontAlgn="base">
                <a:spcBef>
                  <a:spcPct val="0"/>
                </a:spcBef>
                <a:spcAft>
                  <a:spcPct val="0"/>
                </a:spcAft>
              </a:pPr>
              <a:t>26</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The disciples told the people on the first day what we read “repent and be baptised” .  A definition is attached.  Notice the words “abhor” “sorrow” and determined to enter a better course”  (LD 32,33, Heidelberg Catechism is useful here)</a:t>
            </a:r>
          </a:p>
          <a:p>
            <a:pPr>
              <a:spcBef>
                <a:spcPct val="0"/>
              </a:spcBef>
            </a:pPr>
            <a:endParaRPr lang="en-CA" smtClean="0"/>
          </a:p>
          <a:p>
            <a:pPr>
              <a:spcBef>
                <a:spcPct val="0"/>
              </a:spcBef>
            </a:pPr>
            <a:r>
              <a:rPr lang="en-CA" smtClean="0"/>
              <a:t>Repentance involves the steps on the right hand side.   </a:t>
            </a:r>
          </a:p>
          <a:p>
            <a:pPr>
              <a:spcBef>
                <a:spcPct val="0"/>
              </a:spcBef>
            </a:pPr>
            <a:endParaRPr lang="en-CA" smtClean="0"/>
          </a:p>
          <a:p>
            <a:pPr>
              <a:spcBef>
                <a:spcPct val="0"/>
              </a:spcBef>
            </a:pPr>
            <a:r>
              <a:rPr lang="en-CA" smtClean="0"/>
              <a:t>Remember this is a free gift.   (nothing I bring, it is gift – pure and simple)</a:t>
            </a:r>
          </a:p>
          <a:p>
            <a:pPr>
              <a:spcBef>
                <a:spcPct val="0"/>
              </a:spcBef>
            </a:pPr>
            <a:endParaRPr lang="en-CA" smtClean="0"/>
          </a:p>
          <a:p>
            <a:pPr>
              <a:spcBef>
                <a:spcPct val="0"/>
              </a:spcBef>
            </a:pPr>
            <a:r>
              <a:rPr lang="en-CA" smtClean="0"/>
              <a:t>Here is an opportunity to say the prayer.  </a:t>
            </a:r>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BF2935-6A8C-422A-8C31-283C1BCF79D8}" type="slidenum">
              <a:rPr lang="en-CA"/>
              <a:pPr fontAlgn="base">
                <a:spcBef>
                  <a:spcPct val="0"/>
                </a:spcBef>
                <a:spcAft>
                  <a:spcPct val="0"/>
                </a:spcAft>
              </a:pPr>
              <a:t>28</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DE5A51-99BC-4CE1-A439-E136B6BB51AF}" type="slidenum">
              <a:rPr lang="en-CA"/>
              <a:pPr fontAlgn="base">
                <a:spcBef>
                  <a:spcPct val="0"/>
                </a:spcBef>
                <a:spcAft>
                  <a:spcPct val="0"/>
                </a:spcAft>
              </a:pPr>
              <a:t>29</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CA" dirty="0" smtClean="0"/>
              <a:t>Why Confessions?  </a:t>
            </a:r>
          </a:p>
          <a:p>
            <a:pPr fontAlgn="auto">
              <a:spcBef>
                <a:spcPts val="0"/>
              </a:spcBef>
              <a:spcAft>
                <a:spcPts val="0"/>
              </a:spcAft>
              <a:defRPr/>
            </a:pPr>
            <a:endParaRPr lang="en-CA" dirty="0" smtClean="0"/>
          </a:p>
          <a:p>
            <a:pPr fontAlgn="auto">
              <a:spcBef>
                <a:spcPts val="0"/>
              </a:spcBef>
              <a:spcAft>
                <a:spcPts val="0"/>
              </a:spcAft>
              <a:defRPr/>
            </a:pPr>
            <a:r>
              <a:rPr lang="en-CA" dirty="0" smtClean="0"/>
              <a:t>Confessions are invitations to unity:  While many times the suggestions is that confessions divide, they are written as a way to live in unity.   Christianity is not the same as </a:t>
            </a:r>
            <a:r>
              <a:rPr lang="en-CA" dirty="0" err="1" smtClean="0"/>
              <a:t>hinduism</a:t>
            </a:r>
            <a:r>
              <a:rPr lang="en-CA" dirty="0" smtClean="0"/>
              <a:t>, or any other religion.  At the centre of our faith is what we believe about Jesus, as the Son of God come in the flesh who died and rose.  What we believe distinguishes us from others, but more importantly binds us together in our common faith.  </a:t>
            </a:r>
          </a:p>
          <a:p>
            <a:pPr fontAlgn="auto">
              <a:spcBef>
                <a:spcPts val="0"/>
              </a:spcBef>
              <a:spcAft>
                <a:spcPts val="0"/>
              </a:spcAft>
              <a:defRPr/>
            </a:pPr>
            <a:endParaRPr lang="en-CA" dirty="0" smtClean="0"/>
          </a:p>
          <a:p>
            <a:pPr fontAlgn="auto">
              <a:spcBef>
                <a:spcPts val="0"/>
              </a:spcBef>
              <a:spcAft>
                <a:spcPts val="0"/>
              </a:spcAft>
              <a:defRPr/>
            </a:pPr>
            <a:r>
              <a:rPr lang="en-CA" dirty="0" smtClean="0"/>
              <a:t>Confessions embrace an interpretative history.   All through the ages people looked to Scripture as the inspired word,  but not all have read it the same way.   In the history of the church, some interpretations were debated and rejected as incompatible with the good news of Jesus, others were embraced as legitimate understanding that honoured the salvation we have in Jesus.  Confessions are embrace those interpretations we believe are rooted in the gospel.</a:t>
            </a:r>
          </a:p>
          <a:p>
            <a:pPr fontAlgn="auto">
              <a:spcBef>
                <a:spcPts val="0"/>
              </a:spcBef>
              <a:spcAft>
                <a:spcPts val="0"/>
              </a:spcAft>
              <a:defRPr/>
            </a:pPr>
            <a:endParaRPr lang="en-CA" dirty="0" smtClean="0"/>
          </a:p>
          <a:p>
            <a:pPr fontAlgn="auto">
              <a:spcBef>
                <a:spcPts val="0"/>
              </a:spcBef>
              <a:spcAft>
                <a:spcPts val="0"/>
              </a:spcAft>
              <a:defRPr/>
            </a:pPr>
            <a:r>
              <a:rPr lang="en-CA" dirty="0" smtClean="0"/>
              <a:t>Confessions are ways the church has sought to be faithful in its own time and place.  Every age has its own unique challenges.   Every age finds ways to undermine the good news.   Confessions are attempts to give people solid direction amid the challenges of our cultures.   </a:t>
            </a:r>
          </a:p>
          <a:p>
            <a:pPr fontAlgn="auto">
              <a:spcBef>
                <a:spcPts val="0"/>
              </a:spcBef>
              <a:spcAft>
                <a:spcPts val="0"/>
              </a:spcAft>
              <a:defRPr/>
            </a:pPr>
            <a:endParaRPr lang="en-CA" dirty="0" smtClean="0"/>
          </a:p>
          <a:p>
            <a:pPr fontAlgn="auto">
              <a:spcBef>
                <a:spcPts val="0"/>
              </a:spcBef>
              <a:spcAft>
                <a:spcPts val="0"/>
              </a:spcAft>
              <a:defRPr/>
            </a:pPr>
            <a:r>
              <a:rPr lang="en-CA" dirty="0" smtClean="0"/>
              <a:t>What confessions are not:  </a:t>
            </a:r>
          </a:p>
          <a:p>
            <a:pPr marL="228600" indent="-228600" fontAlgn="auto">
              <a:spcBef>
                <a:spcPts val="0"/>
              </a:spcBef>
              <a:spcAft>
                <a:spcPts val="0"/>
              </a:spcAft>
              <a:buFontTx/>
              <a:buAutoNum type="arabicPeriod"/>
              <a:defRPr/>
            </a:pPr>
            <a:r>
              <a:rPr lang="en-CA" dirty="0" smtClean="0"/>
              <a:t>Perfect documents – they are human and need to be understood as time-bound reflections usually in </a:t>
            </a:r>
            <a:r>
              <a:rPr lang="en-CA" dirty="0" err="1" smtClean="0"/>
              <a:t>reponse</a:t>
            </a:r>
            <a:r>
              <a:rPr lang="en-CA" dirty="0" smtClean="0"/>
              <a:t> to a particular need or circumstance.  </a:t>
            </a:r>
          </a:p>
          <a:p>
            <a:pPr marL="228600" indent="-228600" fontAlgn="auto">
              <a:spcBef>
                <a:spcPts val="0"/>
              </a:spcBef>
              <a:spcAft>
                <a:spcPts val="0"/>
              </a:spcAft>
              <a:buFontTx/>
              <a:buAutoNum type="arabicPeriod"/>
              <a:defRPr/>
            </a:pPr>
            <a:r>
              <a:rPr lang="en-CA" dirty="0" smtClean="0"/>
              <a:t>The end of the discussion:  we continue to reflect on the matters raised in the confessions and have from time to time made additions, subtractions, and added footnotes to reflect the ongoing conversations. </a:t>
            </a:r>
            <a:endParaRPr lang="en-CA" dirty="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7DD79D-3106-42CB-811F-1616F62FD335}" type="slidenum">
              <a:rPr lang="en-CA"/>
              <a:pPr fontAlgn="base">
                <a:spcBef>
                  <a:spcPct val="0"/>
                </a:spcBef>
                <a:spcAft>
                  <a:spcPct val="0"/>
                </a:spcAft>
              </a:pPr>
              <a:t>30</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6A98FA-A705-4E41-BFFC-9A5FAD9566F6}" type="slidenum">
              <a:rPr lang="en-CA"/>
              <a:pPr fontAlgn="base">
                <a:spcBef>
                  <a:spcPct val="0"/>
                </a:spcBef>
                <a:spcAft>
                  <a:spcPct val="0"/>
                </a:spcAft>
              </a:pPr>
              <a:t>3</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The Creeds – Apostles Creed was frequently used at Adult baptism as a way to declare our faith (look it up at the back of the Psalter Hymnal) </a:t>
            </a:r>
          </a:p>
          <a:p>
            <a:pPr>
              <a:spcBef>
                <a:spcPct val="0"/>
              </a:spcBef>
            </a:pPr>
            <a:endParaRPr lang="en-CA" smtClean="0"/>
          </a:p>
          <a:p>
            <a:pPr>
              <a:spcBef>
                <a:spcPct val="0"/>
              </a:spcBef>
            </a:pPr>
            <a:r>
              <a:rPr lang="en-CA" smtClean="0"/>
              <a:t>The Creeds are part of a story:  for instance read the introduction to the Belgic Confession or the Athanasian Creed.   </a:t>
            </a:r>
          </a:p>
          <a:p>
            <a:pPr>
              <a:spcBef>
                <a:spcPct val="0"/>
              </a:spcBef>
            </a:pPr>
            <a:endParaRPr lang="en-CA" smtClean="0"/>
          </a:p>
          <a:p>
            <a:pPr>
              <a:spcBef>
                <a:spcPct val="0"/>
              </a:spcBef>
            </a:pPr>
            <a:r>
              <a:rPr lang="en-CA" smtClean="0"/>
              <a:t>The creeds defend and articulate what we believe (Belgic confession was a testimony to political leaders,  The Heidelberg Catechism was a way of teaching a community the fundamentals of faith. )</a:t>
            </a:r>
          </a:p>
          <a:p>
            <a:pPr>
              <a:spcBef>
                <a:spcPct val="0"/>
              </a:spcBef>
            </a:pPr>
            <a:endParaRPr lang="en-CA" smtClean="0"/>
          </a:p>
          <a:p>
            <a:pPr>
              <a:spcBef>
                <a:spcPct val="0"/>
              </a:spcBef>
            </a:pPr>
            <a:r>
              <a:rPr lang="en-CA" smtClean="0"/>
              <a:t>The creeds are ways to be faithful:  (canons of Dordt as a defense of our faith against wrong teaching,  Nicene Creed as a defense of our faith in the Trinity)</a:t>
            </a:r>
          </a:p>
          <a:p>
            <a:pPr>
              <a:spcBef>
                <a:spcPct val="0"/>
              </a:spcBef>
            </a:pPr>
            <a:endParaRPr lang="en-CA" smtClean="0"/>
          </a:p>
          <a:p>
            <a:pPr>
              <a:spcBef>
                <a:spcPct val="0"/>
              </a:spcBef>
            </a:pPr>
            <a:r>
              <a:rPr lang="en-CA" smtClean="0"/>
              <a:t>The Contemporary Testimony and the Belhar Confession are wonderful expressions of faith dealing with issues of our time:  war, earth care, racism, etc.  </a:t>
            </a:r>
          </a:p>
          <a:p>
            <a:pPr>
              <a:spcBef>
                <a:spcPct val="0"/>
              </a:spcBef>
            </a:pPr>
            <a:endParaRPr lang="en-CA" smtClean="0"/>
          </a:p>
          <a:p>
            <a:pPr>
              <a:spcBef>
                <a:spcPct val="0"/>
              </a:spcBef>
            </a:pPr>
            <a:r>
              <a:rPr lang="en-CA" smtClean="0"/>
              <a:t>Creeds as a way of sharing:  we say this together… and become a community of faith</a:t>
            </a:r>
          </a:p>
          <a:p>
            <a:pPr>
              <a:spcBef>
                <a:spcPct val="0"/>
              </a:spcBef>
            </a:pPr>
            <a:endParaRPr lang="en-CA" smtClean="0"/>
          </a:p>
          <a:p>
            <a:pPr>
              <a:spcBef>
                <a:spcPct val="0"/>
              </a:spcBef>
            </a:pPr>
            <a:r>
              <a:rPr lang="en-CA" smtClean="0"/>
              <a:t>While our creeds distinguish us (set us apart from others), they also become a way to explore with each other and those who are from other Christian communities our common faith.  Many times we discover that we enrich the each other by such sharing.  </a:t>
            </a:r>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B391D5-6F22-4DFB-88BB-1D740CE5A63B}" type="slidenum">
              <a:rPr lang="en-CA"/>
              <a:pPr fontAlgn="base">
                <a:spcBef>
                  <a:spcPct val="0"/>
                </a:spcBef>
                <a:spcAft>
                  <a:spcPct val="0"/>
                </a:spcAft>
              </a:pPr>
              <a:t>31</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Apostles creed:  often used as a simple ecumencial expression of faith.  Sometimes used as a baptismal confession.  </a:t>
            </a:r>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A01DB4-1899-40CF-A5E8-F24456155A32}" type="slidenum">
              <a:rPr lang="en-CA"/>
              <a:pPr fontAlgn="base">
                <a:spcBef>
                  <a:spcPct val="0"/>
                </a:spcBef>
                <a:spcAft>
                  <a:spcPct val="0"/>
                </a:spcAft>
              </a:pPr>
              <a:t>32</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25000" lnSpcReduction="20000"/>
          </a:bodyPr>
          <a:lstStyle/>
          <a:p>
            <a:pPr fontAlgn="auto">
              <a:spcBef>
                <a:spcPts val="0"/>
              </a:spcBef>
              <a:spcAft>
                <a:spcPts val="0"/>
              </a:spcAft>
              <a:defRPr/>
            </a:pPr>
            <a:r>
              <a:rPr lang="en-US" dirty="0" smtClean="0"/>
              <a:t>Whoever desires to be saved should above all hold to the catholic faith.</a:t>
            </a:r>
          </a:p>
          <a:p>
            <a:pPr fontAlgn="auto">
              <a:spcBef>
                <a:spcPts val="0"/>
              </a:spcBef>
              <a:spcAft>
                <a:spcPts val="0"/>
              </a:spcAft>
              <a:defRPr/>
            </a:pPr>
            <a:r>
              <a:rPr lang="en-US" dirty="0" smtClean="0"/>
              <a:t>Anyone who does not keep it whole and unbroken will doubtless perish eternally.</a:t>
            </a:r>
          </a:p>
          <a:p>
            <a:pPr fontAlgn="auto">
              <a:spcBef>
                <a:spcPts val="0"/>
              </a:spcBef>
              <a:spcAft>
                <a:spcPts val="0"/>
              </a:spcAft>
              <a:defRPr/>
            </a:pPr>
            <a:r>
              <a:rPr lang="en-US" dirty="0" smtClean="0"/>
              <a:t>Now this is the catholic faith:</a:t>
            </a:r>
          </a:p>
          <a:p>
            <a:pPr fontAlgn="auto">
              <a:spcBef>
                <a:spcPts val="0"/>
              </a:spcBef>
              <a:spcAft>
                <a:spcPts val="0"/>
              </a:spcAft>
              <a:defRPr/>
            </a:pPr>
            <a:r>
              <a:rPr lang="en-US" dirty="0" smtClean="0"/>
              <a:t>    That we worship one God in trinity and the trinity in unity,</a:t>
            </a:r>
            <a:br>
              <a:rPr lang="en-US" dirty="0" smtClean="0"/>
            </a:br>
            <a:r>
              <a:rPr lang="en-US" dirty="0" smtClean="0"/>
              <a:t>    neither blending their persons</a:t>
            </a:r>
            <a:br>
              <a:rPr lang="en-US" dirty="0" smtClean="0"/>
            </a:br>
            <a:r>
              <a:rPr lang="en-US" dirty="0" smtClean="0"/>
              <a:t>    nor dividing their essence.</a:t>
            </a:r>
            <a:br>
              <a:rPr lang="en-US" dirty="0" smtClean="0"/>
            </a:br>
            <a:r>
              <a:rPr lang="en-US" dirty="0" smtClean="0"/>
              <a:t>        For the person of the Father is a distinct person,</a:t>
            </a:r>
            <a:br>
              <a:rPr lang="en-US" dirty="0" smtClean="0"/>
            </a:br>
            <a:r>
              <a:rPr lang="en-US" dirty="0" smtClean="0"/>
              <a:t>        the person of the Son is another,</a:t>
            </a:r>
            <a:br>
              <a:rPr lang="en-US" dirty="0" smtClean="0"/>
            </a:br>
            <a:r>
              <a:rPr lang="en-US" dirty="0" smtClean="0"/>
              <a:t>        and that of the Holy Spirit still another.</a:t>
            </a:r>
            <a:br>
              <a:rPr lang="en-US" dirty="0" smtClean="0"/>
            </a:br>
            <a:r>
              <a:rPr lang="en-US" dirty="0" smtClean="0"/>
              <a:t>        But the divinity of the Father, Son, and Holy Spirit is one,</a:t>
            </a:r>
            <a:br>
              <a:rPr lang="en-US" dirty="0" smtClean="0"/>
            </a:br>
            <a:r>
              <a:rPr lang="en-US" dirty="0" smtClean="0"/>
              <a:t>        their glory equal, their majesty coeternal.</a:t>
            </a:r>
          </a:p>
          <a:p>
            <a:pPr fontAlgn="auto">
              <a:spcBef>
                <a:spcPts val="0"/>
              </a:spcBef>
              <a:spcAft>
                <a:spcPts val="0"/>
              </a:spcAft>
              <a:defRPr/>
            </a:pPr>
            <a:r>
              <a:rPr lang="en-US" dirty="0" smtClean="0"/>
              <a:t>    What quality the Father has, the Son has, and the Holy Spirit has.</a:t>
            </a:r>
            <a:br>
              <a:rPr lang="en-US" dirty="0" smtClean="0"/>
            </a:br>
            <a:r>
              <a:rPr lang="en-US" dirty="0" smtClean="0"/>
              <a:t>        The Father is uncreated,</a:t>
            </a:r>
            <a:br>
              <a:rPr lang="en-US" dirty="0" smtClean="0"/>
            </a:br>
            <a:r>
              <a:rPr lang="en-US" dirty="0" smtClean="0"/>
              <a:t>        the Son is uncreated,</a:t>
            </a:r>
            <a:br>
              <a:rPr lang="en-US" dirty="0" smtClean="0"/>
            </a:br>
            <a:r>
              <a:rPr lang="en-US" dirty="0" smtClean="0"/>
              <a:t>        the Holy Spirit is uncreated.</a:t>
            </a:r>
          </a:p>
          <a:p>
            <a:pPr fontAlgn="auto">
              <a:spcBef>
                <a:spcPts val="0"/>
              </a:spcBef>
              <a:spcAft>
                <a:spcPts val="0"/>
              </a:spcAft>
              <a:defRPr/>
            </a:pPr>
            <a:r>
              <a:rPr lang="en-US" dirty="0" smtClean="0"/>
              <a:t>        The Father is immeasurable,</a:t>
            </a:r>
            <a:br>
              <a:rPr lang="en-US" dirty="0" smtClean="0"/>
            </a:br>
            <a:r>
              <a:rPr lang="en-US" dirty="0" smtClean="0"/>
              <a:t>        the Son is immeasurable,</a:t>
            </a:r>
            <a:br>
              <a:rPr lang="en-US" dirty="0" smtClean="0"/>
            </a:br>
            <a:r>
              <a:rPr lang="en-US" dirty="0" smtClean="0"/>
              <a:t>        the Holy Spirit is immeasurable.</a:t>
            </a:r>
          </a:p>
          <a:p>
            <a:pPr fontAlgn="auto">
              <a:spcBef>
                <a:spcPts val="0"/>
              </a:spcBef>
              <a:spcAft>
                <a:spcPts val="0"/>
              </a:spcAft>
              <a:defRPr/>
            </a:pPr>
            <a:r>
              <a:rPr lang="en-US" dirty="0" smtClean="0"/>
              <a:t>        The Father is eternal,</a:t>
            </a:r>
            <a:br>
              <a:rPr lang="en-US" dirty="0" smtClean="0"/>
            </a:br>
            <a:r>
              <a:rPr lang="en-US" dirty="0" smtClean="0"/>
              <a:t>        the Son is eternal,</a:t>
            </a:r>
            <a:br>
              <a:rPr lang="en-US" dirty="0" smtClean="0"/>
            </a:br>
            <a:r>
              <a:rPr lang="en-US" dirty="0" smtClean="0"/>
              <a:t>        the Holy Spirit is eternal.</a:t>
            </a:r>
          </a:p>
          <a:p>
            <a:pPr fontAlgn="auto">
              <a:spcBef>
                <a:spcPts val="0"/>
              </a:spcBef>
              <a:spcAft>
                <a:spcPts val="0"/>
              </a:spcAft>
              <a:defRPr/>
            </a:pPr>
            <a:r>
              <a:rPr lang="en-US" dirty="0" smtClean="0"/>
              <a:t>            And yet there are not three eternal beings;</a:t>
            </a:r>
            <a:br>
              <a:rPr lang="en-US" dirty="0" smtClean="0"/>
            </a:br>
            <a:r>
              <a:rPr lang="en-US" dirty="0" smtClean="0"/>
              <a:t>            there is but one eternal being.</a:t>
            </a:r>
            <a:br>
              <a:rPr lang="en-US" dirty="0" smtClean="0"/>
            </a:br>
            <a:r>
              <a:rPr lang="en-US" dirty="0" smtClean="0"/>
              <a:t>            So too there are not three uncreated or immeasurable beings;</a:t>
            </a:r>
            <a:br>
              <a:rPr lang="en-US" dirty="0" smtClean="0"/>
            </a:br>
            <a:r>
              <a:rPr lang="en-US" dirty="0" smtClean="0"/>
              <a:t>            there is but one uncreated and immeasurable being.</a:t>
            </a:r>
          </a:p>
          <a:p>
            <a:pPr fontAlgn="auto">
              <a:spcBef>
                <a:spcPts val="0"/>
              </a:spcBef>
              <a:spcAft>
                <a:spcPts val="0"/>
              </a:spcAft>
              <a:defRPr/>
            </a:pPr>
            <a:r>
              <a:rPr lang="en-US" dirty="0" smtClean="0"/>
              <a:t>    Similarly, the Father is almighty,</a:t>
            </a:r>
            <a:br>
              <a:rPr lang="en-US" dirty="0" smtClean="0"/>
            </a:br>
            <a:r>
              <a:rPr lang="en-US" dirty="0" smtClean="0"/>
              <a:t>        the Son is almighty,</a:t>
            </a:r>
            <a:br>
              <a:rPr lang="en-US" dirty="0" smtClean="0"/>
            </a:br>
            <a:r>
              <a:rPr lang="en-US" dirty="0" smtClean="0"/>
              <a:t>        the Holy Spirit is almighty.</a:t>
            </a:r>
            <a:br>
              <a:rPr lang="en-US" dirty="0" smtClean="0"/>
            </a:br>
            <a:r>
              <a:rPr lang="en-US" dirty="0" smtClean="0"/>
              <a:t>            Yet there are not three almighty beings;</a:t>
            </a:r>
            <a:br>
              <a:rPr lang="en-US" dirty="0" smtClean="0"/>
            </a:br>
            <a:r>
              <a:rPr lang="en-US" dirty="0" smtClean="0"/>
              <a:t>            there is but one almighty being.</a:t>
            </a:r>
          </a:p>
          <a:p>
            <a:pPr fontAlgn="auto">
              <a:spcBef>
                <a:spcPts val="0"/>
              </a:spcBef>
              <a:spcAft>
                <a:spcPts val="0"/>
              </a:spcAft>
              <a:defRPr/>
            </a:pPr>
            <a:r>
              <a:rPr lang="en-US" dirty="0" smtClean="0"/>
              <a:t>        Thus the Father is God,</a:t>
            </a:r>
            <a:br>
              <a:rPr lang="en-US" dirty="0" smtClean="0"/>
            </a:br>
            <a:r>
              <a:rPr lang="en-US" dirty="0" smtClean="0"/>
              <a:t>        the Son is God,</a:t>
            </a:r>
            <a:br>
              <a:rPr lang="en-US" dirty="0" smtClean="0"/>
            </a:br>
            <a:r>
              <a:rPr lang="en-US" dirty="0" smtClean="0"/>
              <a:t>        the Holy Spirit is God.</a:t>
            </a:r>
            <a:br>
              <a:rPr lang="en-US" dirty="0" smtClean="0"/>
            </a:br>
            <a:r>
              <a:rPr lang="en-US" dirty="0" smtClean="0"/>
              <a:t>            Yet there are not three gods;</a:t>
            </a:r>
            <a:br>
              <a:rPr lang="en-US" dirty="0" smtClean="0"/>
            </a:br>
            <a:r>
              <a:rPr lang="en-US" dirty="0" smtClean="0"/>
              <a:t>            there is but one God.</a:t>
            </a:r>
          </a:p>
          <a:p>
            <a:pPr fontAlgn="auto">
              <a:spcBef>
                <a:spcPts val="0"/>
              </a:spcBef>
              <a:spcAft>
                <a:spcPts val="0"/>
              </a:spcAft>
              <a:defRPr/>
            </a:pPr>
            <a:r>
              <a:rPr lang="en-US" dirty="0" smtClean="0"/>
              <a:t>        Thus the Father is Lord,</a:t>
            </a:r>
            <a:br>
              <a:rPr lang="en-US" dirty="0" smtClean="0"/>
            </a:br>
            <a:r>
              <a:rPr lang="en-US" dirty="0" smtClean="0"/>
              <a:t>        the Son is Lord,</a:t>
            </a:r>
            <a:br>
              <a:rPr lang="en-US" dirty="0" smtClean="0"/>
            </a:br>
            <a:r>
              <a:rPr lang="en-US" dirty="0" smtClean="0"/>
              <a:t>        the Holy Spirit is Lord.</a:t>
            </a:r>
            <a:br>
              <a:rPr lang="en-US" dirty="0" smtClean="0"/>
            </a:br>
            <a:r>
              <a:rPr lang="en-US" dirty="0" smtClean="0"/>
              <a:t>            Yet there are not three lords;</a:t>
            </a:r>
            <a:br>
              <a:rPr lang="en-US" dirty="0" smtClean="0"/>
            </a:br>
            <a:r>
              <a:rPr lang="en-US" dirty="0" smtClean="0"/>
              <a:t>            there is but one Lord.</a:t>
            </a:r>
          </a:p>
          <a:p>
            <a:pPr fontAlgn="auto">
              <a:spcBef>
                <a:spcPts val="0"/>
              </a:spcBef>
              <a:spcAft>
                <a:spcPts val="0"/>
              </a:spcAft>
              <a:defRPr/>
            </a:pPr>
            <a:r>
              <a:rPr lang="en-US" dirty="0" smtClean="0"/>
              <a:t>    Just as Christian truth compels us</a:t>
            </a:r>
            <a:br>
              <a:rPr lang="en-US" dirty="0" smtClean="0"/>
            </a:br>
            <a:r>
              <a:rPr lang="en-US" dirty="0" smtClean="0"/>
              <a:t>    to confess each person individually</a:t>
            </a:r>
            <a:br>
              <a:rPr lang="en-US" dirty="0" smtClean="0"/>
            </a:br>
            <a:r>
              <a:rPr lang="en-US" dirty="0" smtClean="0"/>
              <a:t>    as both God and Lord,</a:t>
            </a:r>
            <a:br>
              <a:rPr lang="en-US" dirty="0" smtClean="0"/>
            </a:br>
            <a:r>
              <a:rPr lang="en-US" dirty="0" smtClean="0"/>
              <a:t>    so catholic religion forbids us</a:t>
            </a:r>
            <a:br>
              <a:rPr lang="en-US" dirty="0" smtClean="0"/>
            </a:br>
            <a:r>
              <a:rPr lang="en-US" dirty="0" smtClean="0"/>
              <a:t>    to say that there are three gods or lords.</a:t>
            </a:r>
          </a:p>
          <a:p>
            <a:pPr fontAlgn="auto">
              <a:spcBef>
                <a:spcPts val="0"/>
              </a:spcBef>
              <a:spcAft>
                <a:spcPts val="0"/>
              </a:spcAft>
              <a:defRPr/>
            </a:pPr>
            <a:r>
              <a:rPr lang="en-US" dirty="0" smtClean="0"/>
              <a:t>    The Father was neither made nor created nor begotten from anyone.</a:t>
            </a:r>
            <a:br>
              <a:rPr lang="en-US" dirty="0" smtClean="0"/>
            </a:br>
            <a:r>
              <a:rPr lang="en-US" dirty="0" smtClean="0"/>
              <a:t>    The Son was neither made nor created;</a:t>
            </a:r>
            <a:br>
              <a:rPr lang="en-US" dirty="0" smtClean="0"/>
            </a:br>
            <a:r>
              <a:rPr lang="en-US" dirty="0" smtClean="0"/>
              <a:t>    he was begotten from the Father alone.</a:t>
            </a:r>
            <a:br>
              <a:rPr lang="en-US" dirty="0" smtClean="0"/>
            </a:br>
            <a:r>
              <a:rPr lang="en-US" dirty="0" smtClean="0"/>
              <a:t>    The Holy Spirit was neither made nor created nor begotten;</a:t>
            </a:r>
            <a:br>
              <a:rPr lang="en-US" dirty="0" smtClean="0"/>
            </a:br>
            <a:r>
              <a:rPr lang="en-US" dirty="0" smtClean="0"/>
              <a:t>    he proceeds from the Father and the Son.</a:t>
            </a:r>
          </a:p>
          <a:p>
            <a:pPr fontAlgn="auto">
              <a:spcBef>
                <a:spcPts val="0"/>
              </a:spcBef>
              <a:spcAft>
                <a:spcPts val="0"/>
              </a:spcAft>
              <a:defRPr/>
            </a:pPr>
            <a:r>
              <a:rPr lang="en-US" dirty="0" smtClean="0"/>
              <a:t>    Accordingly there is one Father, not three fathers;</a:t>
            </a:r>
            <a:br>
              <a:rPr lang="en-US" dirty="0" smtClean="0"/>
            </a:br>
            <a:r>
              <a:rPr lang="en-US" dirty="0" smtClean="0"/>
              <a:t>    there is one Son, not three sons;</a:t>
            </a:r>
            <a:br>
              <a:rPr lang="en-US" dirty="0" smtClean="0"/>
            </a:br>
            <a:r>
              <a:rPr lang="en-US" dirty="0" smtClean="0"/>
              <a:t>    there is one Holy Spirit, not three holy spirits.</a:t>
            </a:r>
          </a:p>
          <a:p>
            <a:pPr fontAlgn="auto">
              <a:spcBef>
                <a:spcPts val="0"/>
              </a:spcBef>
              <a:spcAft>
                <a:spcPts val="0"/>
              </a:spcAft>
              <a:defRPr/>
            </a:pPr>
            <a:r>
              <a:rPr lang="en-US" dirty="0" smtClean="0"/>
              <a:t>    Nothing in this trinity is before or after,</a:t>
            </a:r>
            <a:br>
              <a:rPr lang="en-US" dirty="0" smtClean="0"/>
            </a:br>
            <a:r>
              <a:rPr lang="en-US" dirty="0" smtClean="0"/>
              <a:t>    nothing is greater or smaller;</a:t>
            </a:r>
            <a:br>
              <a:rPr lang="en-US" dirty="0" smtClean="0"/>
            </a:br>
            <a:r>
              <a:rPr lang="en-US" dirty="0" smtClean="0"/>
              <a:t>    in their entirety the three persons</a:t>
            </a:r>
            <a:br>
              <a:rPr lang="en-US" dirty="0" smtClean="0"/>
            </a:br>
            <a:r>
              <a:rPr lang="en-US" dirty="0" smtClean="0"/>
              <a:t>    are coeternal and coequal with each other.</a:t>
            </a:r>
          </a:p>
          <a:p>
            <a:pPr fontAlgn="auto">
              <a:spcBef>
                <a:spcPts val="0"/>
              </a:spcBef>
              <a:spcAft>
                <a:spcPts val="0"/>
              </a:spcAft>
              <a:defRPr/>
            </a:pPr>
            <a:r>
              <a:rPr lang="en-US" dirty="0" smtClean="0"/>
              <a:t>    So in everything, as was said earlier,</a:t>
            </a:r>
            <a:br>
              <a:rPr lang="en-US" dirty="0" smtClean="0"/>
            </a:br>
            <a:r>
              <a:rPr lang="en-US" dirty="0" smtClean="0"/>
              <a:t>    we must worship their trinity in their unity</a:t>
            </a:r>
            <a:br>
              <a:rPr lang="en-US" dirty="0" smtClean="0"/>
            </a:br>
            <a:r>
              <a:rPr lang="en-US" dirty="0" smtClean="0"/>
              <a:t>    and their unity in their trinity.</a:t>
            </a:r>
          </a:p>
          <a:p>
            <a:pPr fontAlgn="auto">
              <a:spcBef>
                <a:spcPts val="0"/>
              </a:spcBef>
              <a:spcAft>
                <a:spcPts val="0"/>
              </a:spcAft>
              <a:defRPr/>
            </a:pPr>
            <a:r>
              <a:rPr lang="en-US" dirty="0" smtClean="0"/>
              <a:t>Anyone then who desires to be saved</a:t>
            </a:r>
            <a:br>
              <a:rPr lang="en-US" dirty="0" smtClean="0"/>
            </a:br>
            <a:r>
              <a:rPr lang="en-US" dirty="0" smtClean="0"/>
              <a:t>should think thus about the trinity.</a:t>
            </a:r>
          </a:p>
          <a:p>
            <a:pPr fontAlgn="auto">
              <a:spcBef>
                <a:spcPts val="0"/>
              </a:spcBef>
              <a:spcAft>
                <a:spcPts val="0"/>
              </a:spcAft>
              <a:defRPr/>
            </a:pPr>
            <a:r>
              <a:rPr lang="en-US" dirty="0" smtClean="0"/>
              <a:t>But it is necessary for eternal salvation</a:t>
            </a:r>
            <a:br>
              <a:rPr lang="en-US" dirty="0" smtClean="0"/>
            </a:br>
            <a:r>
              <a:rPr lang="en-US" dirty="0" smtClean="0"/>
              <a:t>that one also believe in the incarnation</a:t>
            </a:r>
            <a:br>
              <a:rPr lang="en-US" dirty="0" smtClean="0"/>
            </a:br>
            <a:r>
              <a:rPr lang="en-US" dirty="0" smtClean="0"/>
              <a:t>of our Lord Jesus Christ faithfully.</a:t>
            </a:r>
          </a:p>
          <a:p>
            <a:pPr fontAlgn="auto">
              <a:spcBef>
                <a:spcPts val="0"/>
              </a:spcBef>
              <a:spcAft>
                <a:spcPts val="0"/>
              </a:spcAft>
              <a:defRPr/>
            </a:pPr>
            <a:r>
              <a:rPr lang="en-US" dirty="0" smtClean="0"/>
              <a:t>Now this is the true faith:</a:t>
            </a:r>
          </a:p>
          <a:p>
            <a:pPr fontAlgn="auto">
              <a:spcBef>
                <a:spcPts val="0"/>
              </a:spcBef>
              <a:spcAft>
                <a:spcPts val="0"/>
              </a:spcAft>
              <a:defRPr/>
            </a:pPr>
            <a:r>
              <a:rPr lang="en-US" dirty="0" smtClean="0"/>
              <a:t>    That we believe and confess</a:t>
            </a:r>
            <a:br>
              <a:rPr lang="en-US" dirty="0" smtClean="0"/>
            </a:br>
            <a:r>
              <a:rPr lang="en-US" dirty="0" smtClean="0"/>
              <a:t>    that our Lord Jesus Christ, God's Son,</a:t>
            </a:r>
            <a:br>
              <a:rPr lang="en-US" dirty="0" smtClean="0"/>
            </a:br>
            <a:r>
              <a:rPr lang="en-US" dirty="0" smtClean="0"/>
              <a:t>    is both God and human, equally.</a:t>
            </a:r>
          </a:p>
          <a:p>
            <a:pPr fontAlgn="auto">
              <a:spcBef>
                <a:spcPts val="0"/>
              </a:spcBef>
              <a:spcAft>
                <a:spcPts val="0"/>
              </a:spcAft>
              <a:defRPr/>
            </a:pPr>
            <a:r>
              <a:rPr lang="en-US" dirty="0" smtClean="0"/>
              <a:t>     He is God from the essence of the Father,</a:t>
            </a:r>
            <a:br>
              <a:rPr lang="en-US" dirty="0" smtClean="0"/>
            </a:br>
            <a:r>
              <a:rPr lang="en-US" dirty="0" smtClean="0"/>
              <a:t>    begotten before time;</a:t>
            </a:r>
            <a:br>
              <a:rPr lang="en-US" dirty="0" smtClean="0"/>
            </a:br>
            <a:r>
              <a:rPr lang="en-US" dirty="0" smtClean="0"/>
              <a:t>    and he is human from the essence of his mother,</a:t>
            </a:r>
            <a:br>
              <a:rPr lang="en-US" dirty="0" smtClean="0"/>
            </a:br>
            <a:r>
              <a:rPr lang="en-US" dirty="0" smtClean="0"/>
              <a:t>    born in time;</a:t>
            </a:r>
            <a:br>
              <a:rPr lang="en-US" dirty="0" smtClean="0"/>
            </a:br>
            <a:r>
              <a:rPr lang="en-US" dirty="0" smtClean="0"/>
              <a:t>    completely God, completely human,</a:t>
            </a:r>
            <a:br>
              <a:rPr lang="en-US" dirty="0" smtClean="0"/>
            </a:br>
            <a:r>
              <a:rPr lang="en-US" dirty="0" smtClean="0"/>
              <a:t>    with a rational soul and human flesh;</a:t>
            </a:r>
            <a:br>
              <a:rPr lang="en-US" dirty="0" smtClean="0"/>
            </a:br>
            <a:r>
              <a:rPr lang="en-US" dirty="0" smtClean="0"/>
              <a:t>    equal to the Father as regards divinity,</a:t>
            </a:r>
            <a:br>
              <a:rPr lang="en-US" dirty="0" smtClean="0"/>
            </a:br>
            <a:r>
              <a:rPr lang="en-US" dirty="0" smtClean="0"/>
              <a:t>    less than the Father as regards humanity.</a:t>
            </a:r>
          </a:p>
          <a:p>
            <a:pPr fontAlgn="auto">
              <a:spcBef>
                <a:spcPts val="0"/>
              </a:spcBef>
              <a:spcAft>
                <a:spcPts val="0"/>
              </a:spcAft>
              <a:defRPr/>
            </a:pPr>
            <a:r>
              <a:rPr lang="en-US" dirty="0" smtClean="0"/>
              <a:t>    Although he is God and human,</a:t>
            </a:r>
            <a:br>
              <a:rPr lang="en-US" dirty="0" smtClean="0"/>
            </a:br>
            <a:r>
              <a:rPr lang="en-US" dirty="0" smtClean="0"/>
              <a:t>    yet Christ is not two, but one.</a:t>
            </a:r>
            <a:br>
              <a:rPr lang="en-US" dirty="0" smtClean="0"/>
            </a:br>
            <a:r>
              <a:rPr lang="en-US" dirty="0" smtClean="0"/>
              <a:t>    He is one, however,</a:t>
            </a:r>
            <a:br>
              <a:rPr lang="en-US" dirty="0" smtClean="0"/>
            </a:br>
            <a:r>
              <a:rPr lang="en-US" dirty="0" smtClean="0"/>
              <a:t>    not by his divinity being turned into flesh,</a:t>
            </a:r>
            <a:br>
              <a:rPr lang="en-US" dirty="0" smtClean="0"/>
            </a:br>
            <a:r>
              <a:rPr lang="en-US" dirty="0" smtClean="0"/>
              <a:t>    but by God's taking humanity to himself.</a:t>
            </a:r>
            <a:br>
              <a:rPr lang="en-US" dirty="0" smtClean="0"/>
            </a:br>
            <a:r>
              <a:rPr lang="en-US" dirty="0" smtClean="0"/>
              <a:t>    He is one,</a:t>
            </a:r>
            <a:br>
              <a:rPr lang="en-US" dirty="0" smtClean="0"/>
            </a:br>
            <a:r>
              <a:rPr lang="en-US" dirty="0" smtClean="0"/>
              <a:t>    certainly not by the blending of his essence,</a:t>
            </a:r>
            <a:br>
              <a:rPr lang="en-US" dirty="0" smtClean="0"/>
            </a:br>
            <a:r>
              <a:rPr lang="en-US" dirty="0" smtClean="0"/>
              <a:t>    but by the unity of his person.</a:t>
            </a:r>
            <a:br>
              <a:rPr lang="en-US" dirty="0" smtClean="0"/>
            </a:br>
            <a:r>
              <a:rPr lang="en-US" dirty="0" smtClean="0"/>
              <a:t>    For just as one human is both rational soul and flesh,</a:t>
            </a:r>
            <a:br>
              <a:rPr lang="en-US" dirty="0" smtClean="0"/>
            </a:br>
            <a:r>
              <a:rPr lang="en-US" dirty="0" smtClean="0"/>
              <a:t>    so too the one Christ is both God and human.</a:t>
            </a:r>
          </a:p>
          <a:p>
            <a:pPr fontAlgn="auto">
              <a:spcBef>
                <a:spcPts val="0"/>
              </a:spcBef>
              <a:spcAft>
                <a:spcPts val="0"/>
              </a:spcAft>
              <a:defRPr/>
            </a:pPr>
            <a:r>
              <a:rPr lang="en-US" dirty="0" smtClean="0"/>
              <a:t>    He suffered for our salvation;</a:t>
            </a:r>
            <a:br>
              <a:rPr lang="en-US" dirty="0" smtClean="0"/>
            </a:br>
            <a:r>
              <a:rPr lang="en-US" dirty="0" smtClean="0"/>
              <a:t>    he descended to hell;</a:t>
            </a:r>
            <a:br>
              <a:rPr lang="en-US" dirty="0" smtClean="0"/>
            </a:br>
            <a:r>
              <a:rPr lang="en-US" dirty="0" smtClean="0"/>
              <a:t>    he arose from the dead;</a:t>
            </a:r>
            <a:br>
              <a:rPr lang="en-US" dirty="0" smtClean="0"/>
            </a:br>
            <a:r>
              <a:rPr lang="en-US" dirty="0" smtClean="0"/>
              <a:t>    he ascended to heaven;</a:t>
            </a:r>
            <a:br>
              <a:rPr lang="en-US" dirty="0" smtClean="0"/>
            </a:br>
            <a:r>
              <a:rPr lang="en-US" dirty="0" smtClean="0"/>
              <a:t>    he is seated at the Father's right hand;</a:t>
            </a:r>
            <a:br>
              <a:rPr lang="en-US" dirty="0" smtClean="0"/>
            </a:br>
            <a:r>
              <a:rPr lang="en-US" dirty="0" smtClean="0"/>
              <a:t>    from there he will come to judge the living and the dead.</a:t>
            </a:r>
            <a:br>
              <a:rPr lang="en-US" dirty="0" smtClean="0"/>
            </a:br>
            <a:r>
              <a:rPr lang="en-US" dirty="0" smtClean="0"/>
              <a:t>    At his coming all people will arise bodily</a:t>
            </a:r>
            <a:br>
              <a:rPr lang="en-US" dirty="0" smtClean="0"/>
            </a:br>
            <a:r>
              <a:rPr lang="en-US" dirty="0" smtClean="0"/>
              <a:t>    and give an accounting of their own deeds.</a:t>
            </a:r>
            <a:br>
              <a:rPr lang="en-US" dirty="0" smtClean="0"/>
            </a:br>
            <a:r>
              <a:rPr lang="en-US" dirty="0" smtClean="0"/>
              <a:t>    Those who have done good will enter eternal life,</a:t>
            </a:r>
            <a:br>
              <a:rPr lang="en-US" dirty="0" smtClean="0"/>
            </a:br>
            <a:r>
              <a:rPr lang="en-US" dirty="0" smtClean="0"/>
              <a:t>    and those who have done evil will enter eternal fire.</a:t>
            </a:r>
          </a:p>
          <a:p>
            <a:pPr fontAlgn="auto">
              <a:spcBef>
                <a:spcPts val="0"/>
              </a:spcBef>
              <a:spcAft>
                <a:spcPts val="0"/>
              </a:spcAft>
              <a:defRPr/>
            </a:pPr>
            <a:r>
              <a:rPr lang="en-US" dirty="0" smtClean="0"/>
              <a:t>This is the catholic faith:</a:t>
            </a:r>
            <a:br>
              <a:rPr lang="en-US" dirty="0" smtClean="0"/>
            </a:br>
            <a:r>
              <a:rPr lang="en-US" dirty="0" smtClean="0"/>
              <a:t>one cannot be saved without believing it firmly and faithfully.</a:t>
            </a:r>
          </a:p>
          <a:p>
            <a:pPr fontAlgn="auto">
              <a:spcBef>
                <a:spcPts val="0"/>
              </a:spcBef>
              <a:spcAft>
                <a:spcPts val="0"/>
              </a:spcAft>
              <a:defRPr/>
            </a:pPr>
            <a:endParaRPr lang="en-US" dirty="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B759B1-B4D4-4DFD-A47B-635B1B3D46A5}" type="slidenum">
              <a:rPr lang="en-CA"/>
              <a:pPr fontAlgn="base">
                <a:spcBef>
                  <a:spcPct val="0"/>
                </a:spcBef>
                <a:spcAft>
                  <a:spcPct val="0"/>
                </a:spcAft>
              </a:pPr>
              <a:t>33</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fontAlgn="auto">
              <a:spcBef>
                <a:spcPts val="0"/>
              </a:spcBef>
              <a:spcAft>
                <a:spcPts val="0"/>
              </a:spcAft>
              <a:defRPr/>
            </a:pPr>
            <a:r>
              <a:rPr lang="en-US" dirty="0" smtClean="0"/>
              <a:t>Historically this </a:t>
            </a:r>
            <a:r>
              <a:rPr lang="en-US" dirty="0" err="1" smtClean="0"/>
              <a:t>creeed</a:t>
            </a:r>
            <a:r>
              <a:rPr lang="en-US" dirty="0" smtClean="0"/>
              <a:t> has often been used in communion liturgies.  </a:t>
            </a:r>
          </a:p>
          <a:p>
            <a:pPr fontAlgn="auto">
              <a:spcBef>
                <a:spcPts val="0"/>
              </a:spcBef>
              <a:spcAft>
                <a:spcPts val="0"/>
              </a:spcAft>
              <a:defRPr/>
            </a:pPr>
            <a:endParaRPr lang="en-US" dirty="0" smtClean="0"/>
          </a:p>
          <a:p>
            <a:pPr fontAlgn="auto">
              <a:spcBef>
                <a:spcPts val="0"/>
              </a:spcBef>
              <a:spcAft>
                <a:spcPts val="0"/>
              </a:spcAft>
              <a:defRPr/>
            </a:pPr>
            <a:r>
              <a:rPr lang="en-US" dirty="0" smtClean="0"/>
              <a:t>We believe in one God,</a:t>
            </a:r>
            <a:br>
              <a:rPr lang="en-US" dirty="0" smtClean="0"/>
            </a:br>
            <a:r>
              <a:rPr lang="en-US" dirty="0" smtClean="0"/>
              <a:t>      the Father almighty,</a:t>
            </a:r>
            <a:br>
              <a:rPr lang="en-US" dirty="0" smtClean="0"/>
            </a:br>
            <a:r>
              <a:rPr lang="en-US" dirty="0" smtClean="0"/>
              <a:t>      maker of heaven and earth,</a:t>
            </a:r>
            <a:br>
              <a:rPr lang="en-US" dirty="0" smtClean="0"/>
            </a:br>
            <a:r>
              <a:rPr lang="en-US" dirty="0" smtClean="0"/>
              <a:t>      of all things visible and invisible.</a:t>
            </a:r>
          </a:p>
          <a:p>
            <a:pPr fontAlgn="auto">
              <a:spcBef>
                <a:spcPts val="0"/>
              </a:spcBef>
              <a:spcAft>
                <a:spcPts val="0"/>
              </a:spcAft>
              <a:defRPr/>
            </a:pPr>
            <a:r>
              <a:rPr lang="en-US" dirty="0" smtClean="0"/>
              <a:t>And in one Lord Jesus Christ,</a:t>
            </a:r>
            <a:br>
              <a:rPr lang="en-US" dirty="0" smtClean="0"/>
            </a:br>
            <a:r>
              <a:rPr lang="en-US" dirty="0" smtClean="0"/>
              <a:t>      the only Son of God,</a:t>
            </a:r>
            <a:br>
              <a:rPr lang="en-US" dirty="0" smtClean="0"/>
            </a:br>
            <a:r>
              <a:rPr lang="en-US" dirty="0" smtClean="0"/>
              <a:t>      begotten from the Father before all ages,</a:t>
            </a:r>
            <a:br>
              <a:rPr lang="en-US" dirty="0" smtClean="0"/>
            </a:br>
            <a:r>
              <a:rPr lang="en-US" dirty="0" smtClean="0"/>
              <a:t>           God from God,</a:t>
            </a:r>
            <a:br>
              <a:rPr lang="en-US" dirty="0" smtClean="0"/>
            </a:br>
            <a:r>
              <a:rPr lang="en-US" dirty="0" smtClean="0"/>
              <a:t>           Light from Light,</a:t>
            </a:r>
            <a:br>
              <a:rPr lang="en-US" dirty="0" smtClean="0"/>
            </a:br>
            <a:r>
              <a:rPr lang="en-US" dirty="0" smtClean="0"/>
              <a:t>           true God from true God,</a:t>
            </a:r>
            <a:br>
              <a:rPr lang="en-US" dirty="0" smtClean="0"/>
            </a:br>
            <a:r>
              <a:rPr lang="en-US" dirty="0" smtClean="0"/>
              <a:t>      begotten, not made;</a:t>
            </a:r>
            <a:br>
              <a:rPr lang="en-US" dirty="0" smtClean="0"/>
            </a:br>
            <a:r>
              <a:rPr lang="en-US" dirty="0" smtClean="0"/>
              <a:t>      of the same essence as the Father.</a:t>
            </a:r>
            <a:br>
              <a:rPr lang="en-US" dirty="0" smtClean="0"/>
            </a:br>
            <a:r>
              <a:rPr lang="en-US" dirty="0" smtClean="0"/>
              <a:t>      Through him all things were made.</a:t>
            </a:r>
            <a:br>
              <a:rPr lang="en-US" dirty="0" smtClean="0"/>
            </a:br>
            <a:r>
              <a:rPr lang="en-US" dirty="0" smtClean="0"/>
              <a:t>      For us and for our salvation</a:t>
            </a:r>
            <a:br>
              <a:rPr lang="en-US" dirty="0" smtClean="0"/>
            </a:br>
            <a:r>
              <a:rPr lang="en-US" dirty="0" smtClean="0"/>
              <a:t>           he came down from heaven;</a:t>
            </a:r>
            <a:br>
              <a:rPr lang="en-US" dirty="0" smtClean="0"/>
            </a:br>
            <a:r>
              <a:rPr lang="en-US" dirty="0" smtClean="0"/>
              <a:t>           he became incarnate by the Holy Spirit and the virgin Mary,</a:t>
            </a:r>
            <a:br>
              <a:rPr lang="en-US" dirty="0" smtClean="0"/>
            </a:br>
            <a:r>
              <a:rPr lang="en-US" dirty="0" smtClean="0"/>
              <a:t>           and was made human.</a:t>
            </a:r>
            <a:br>
              <a:rPr lang="en-US" dirty="0" smtClean="0"/>
            </a:br>
            <a:r>
              <a:rPr lang="en-US" dirty="0" smtClean="0"/>
              <a:t>           He was crucified for us under Pontius Pilate;</a:t>
            </a:r>
            <a:br>
              <a:rPr lang="en-US" dirty="0" smtClean="0"/>
            </a:br>
            <a:r>
              <a:rPr lang="en-US" dirty="0" smtClean="0"/>
              <a:t>           he suffered and was buried.</a:t>
            </a:r>
            <a:br>
              <a:rPr lang="en-US" dirty="0" smtClean="0"/>
            </a:br>
            <a:r>
              <a:rPr lang="en-US" dirty="0" smtClean="0"/>
              <a:t>           The third day he rose again, according to the Scriptures.</a:t>
            </a:r>
            <a:br>
              <a:rPr lang="en-US" dirty="0" smtClean="0"/>
            </a:br>
            <a:r>
              <a:rPr lang="en-US" dirty="0" smtClean="0"/>
              <a:t>           He ascended to heaven</a:t>
            </a:r>
            <a:br>
              <a:rPr lang="en-US" dirty="0" smtClean="0"/>
            </a:br>
            <a:r>
              <a:rPr lang="en-US" dirty="0" smtClean="0"/>
              <a:t>           and is seated at the right hand of the Father.</a:t>
            </a:r>
            <a:br>
              <a:rPr lang="en-US" dirty="0" smtClean="0"/>
            </a:br>
            <a:r>
              <a:rPr lang="en-US" dirty="0" smtClean="0"/>
              <a:t>           He will come again with glory</a:t>
            </a:r>
            <a:br>
              <a:rPr lang="en-US" dirty="0" smtClean="0"/>
            </a:br>
            <a:r>
              <a:rPr lang="en-US" dirty="0" smtClean="0"/>
              <a:t>           to judge the living and the dead.</a:t>
            </a:r>
            <a:br>
              <a:rPr lang="en-US" dirty="0" smtClean="0"/>
            </a:br>
            <a:r>
              <a:rPr lang="en-US" dirty="0" smtClean="0"/>
              <a:t>           His kingdom will never end.</a:t>
            </a:r>
          </a:p>
          <a:p>
            <a:pPr fontAlgn="auto">
              <a:spcBef>
                <a:spcPts val="0"/>
              </a:spcBef>
              <a:spcAft>
                <a:spcPts val="0"/>
              </a:spcAft>
              <a:defRPr/>
            </a:pPr>
            <a:r>
              <a:rPr lang="en-US" dirty="0" smtClean="0"/>
              <a:t>And we believe in the Holy Spirit,</a:t>
            </a:r>
            <a:br>
              <a:rPr lang="en-US" dirty="0" smtClean="0"/>
            </a:br>
            <a:r>
              <a:rPr lang="en-US" dirty="0" smtClean="0"/>
              <a:t>      the Lord, the giver of life.</a:t>
            </a:r>
            <a:br>
              <a:rPr lang="en-US" dirty="0" smtClean="0"/>
            </a:br>
            <a:r>
              <a:rPr lang="en-US" dirty="0" smtClean="0"/>
              <a:t>      He proceeds from the Father and the Son,</a:t>
            </a:r>
            <a:br>
              <a:rPr lang="en-US" dirty="0" smtClean="0"/>
            </a:br>
            <a:r>
              <a:rPr lang="en-US" dirty="0" smtClean="0"/>
              <a:t>      and with the Father and the Son is worshiped and glorified.</a:t>
            </a:r>
            <a:br>
              <a:rPr lang="en-US" dirty="0" smtClean="0"/>
            </a:br>
            <a:r>
              <a:rPr lang="en-US" dirty="0" smtClean="0"/>
              <a:t>      He spoke through the prophets.</a:t>
            </a:r>
            <a:br>
              <a:rPr lang="en-US" dirty="0" smtClean="0"/>
            </a:br>
            <a:r>
              <a:rPr lang="en-US" dirty="0" smtClean="0"/>
              <a:t>      We believe in one holy catholic and apostolic church.</a:t>
            </a:r>
            <a:br>
              <a:rPr lang="en-US" dirty="0" smtClean="0"/>
            </a:br>
            <a:r>
              <a:rPr lang="en-US" dirty="0" smtClean="0"/>
              <a:t>      We affirm one baptism for the forgiveness of sins.</a:t>
            </a:r>
            <a:br>
              <a:rPr lang="en-US" dirty="0" smtClean="0"/>
            </a:br>
            <a:r>
              <a:rPr lang="en-US" dirty="0" smtClean="0"/>
              <a:t>      We look forward to the resurrection of the dead,</a:t>
            </a:r>
            <a:br>
              <a:rPr lang="en-US" dirty="0" smtClean="0"/>
            </a:br>
            <a:r>
              <a:rPr lang="en-US" dirty="0" smtClean="0"/>
              <a:t>      and to life in the world to come. Amen.</a:t>
            </a:r>
          </a:p>
          <a:p>
            <a:pPr fontAlgn="auto">
              <a:spcBef>
                <a:spcPts val="0"/>
              </a:spcBef>
              <a:spcAft>
                <a:spcPts val="0"/>
              </a:spcAft>
              <a:defRPr/>
            </a:pPr>
            <a:endParaRPr lang="en-US" dirty="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6A4C8C-D462-4643-B9E3-9659967D178A}" type="slidenum">
              <a:rPr lang="en-CA"/>
              <a:pPr fontAlgn="base">
                <a:spcBef>
                  <a:spcPct val="0"/>
                </a:spcBef>
                <a:spcAft>
                  <a:spcPct val="0"/>
                </a:spcAft>
              </a:pPr>
              <a:t>35</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endParaRPr lang="en-US" dirty="0" smtClean="0"/>
          </a:p>
          <a:p>
            <a:pPr fontAlgn="auto">
              <a:spcBef>
                <a:spcPts val="0"/>
              </a:spcBef>
              <a:spcAft>
                <a:spcPts val="0"/>
              </a:spcAft>
              <a:defRPr/>
            </a:pPr>
            <a:r>
              <a:rPr lang="en-US" dirty="0" smtClean="0"/>
              <a:t>It would be useful to take a Psalter Hymnal and show the participants of the course where the catechism is in the back.  (along with other materials – confessions, liturgies, contemporary testimony, etc.)  If you do not have one available and can connect online to the </a:t>
            </a:r>
            <a:r>
              <a:rPr lang="en-US" dirty="0" err="1" smtClean="0"/>
              <a:t>crcna</a:t>
            </a:r>
            <a:r>
              <a:rPr lang="en-US" dirty="0" smtClean="0"/>
              <a:t> site, showing where the catechism is and looking up and reading Q&amp;A 1, 21, 28, 86, 116.   </a:t>
            </a:r>
          </a:p>
          <a:p>
            <a:pPr fontAlgn="auto">
              <a:spcBef>
                <a:spcPts val="0"/>
              </a:spcBef>
              <a:spcAft>
                <a:spcPts val="0"/>
              </a:spcAft>
              <a:defRPr/>
            </a:pPr>
            <a:endParaRPr lang="en-US" dirty="0" smtClean="0"/>
          </a:p>
          <a:p>
            <a:pPr fontAlgn="auto">
              <a:spcBef>
                <a:spcPts val="0"/>
              </a:spcBef>
              <a:spcAft>
                <a:spcPts val="0"/>
              </a:spcAft>
              <a:defRPr/>
            </a:pPr>
            <a:r>
              <a:rPr lang="en-US" dirty="0" smtClean="0"/>
              <a:t>The Heidelberg Catechism was composed in Heidelberg at the request of Elector Frederick III, who ruled the Palatinate, an influential German province, from 1559 to 1576. An old tradition credits </a:t>
            </a:r>
            <a:r>
              <a:rPr lang="en-US" dirty="0" err="1" smtClean="0"/>
              <a:t>Zacharius</a:t>
            </a:r>
            <a:r>
              <a:rPr lang="en-US" dirty="0" smtClean="0"/>
              <a:t> </a:t>
            </a:r>
            <a:r>
              <a:rPr lang="en-US" dirty="0" err="1" smtClean="0"/>
              <a:t>Ursinus</a:t>
            </a:r>
            <a:r>
              <a:rPr lang="en-US" dirty="0" smtClean="0"/>
              <a:t> and Caspar </a:t>
            </a:r>
            <a:r>
              <a:rPr lang="en-US" dirty="0" err="1" smtClean="0"/>
              <a:t>Olevianus</a:t>
            </a:r>
            <a:r>
              <a:rPr lang="en-US" dirty="0" smtClean="0"/>
              <a:t> with being coauthors of the new catechism. Both were certainly involved in its composition, although one of them may have had primary responsibility. All we know for sure is reported by the Elector in his preface of January 19, 1563. It was, he writes, "with the advice and cooperation of our entire theological faculty in this place, and of all superintendents and distinguished servants of the church" that he secured the preparation of the Heidelberg Catechism. The catechism was approved by a synod in Heidelberg in January 1563. A second and third German edition, each with small additions, as well as a Latin translation were published the same year in Heidelberg. Soon the catechism was divided into fifty-two sections so that one Lord's Day could be explained in preaching each Sunday of the year.</a:t>
            </a:r>
          </a:p>
          <a:p>
            <a:pPr fontAlgn="auto">
              <a:spcBef>
                <a:spcPts val="0"/>
              </a:spcBef>
              <a:spcAft>
                <a:spcPts val="0"/>
              </a:spcAft>
              <a:defRPr/>
            </a:pPr>
            <a:r>
              <a:rPr lang="en-US" dirty="0" smtClean="0"/>
              <a:t>The Synod of Dort in 1618-1619 approved the Heidelberg Catechism, and it soon became the most ecumenical of the Reformed catechisms and confessions. The catechism has been translated into many European, Asian, and African languages and is the most widely used and most warmly praised catechism of the Reformation period.</a:t>
            </a:r>
          </a:p>
          <a:p>
            <a:pPr fontAlgn="auto">
              <a:spcBef>
                <a:spcPts val="0"/>
              </a:spcBef>
              <a:spcAft>
                <a:spcPts val="0"/>
              </a:spcAft>
              <a:defRPr/>
            </a:pPr>
            <a:endParaRPr lang="en-US" dirty="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0F70C6-7781-4635-8BD6-C8F153D953EB}" type="slidenum">
              <a:rPr lang="en-CA"/>
              <a:pPr fontAlgn="base">
                <a:spcBef>
                  <a:spcPct val="0"/>
                </a:spcBef>
                <a:spcAft>
                  <a:spcPct val="0"/>
                </a:spcAft>
              </a:pPr>
              <a:t>36</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dirty="0" smtClean="0"/>
              <a:t>Again look it up:  Check out Article 2, 5, 16, 29 (article 29 would also be a good time to ask the question about other indications of a true church for example love)</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The oldest of the doctrinal standards of the Christian Reformed Church is the Confession of Faith, popularly known as the </a:t>
            </a:r>
            <a:r>
              <a:rPr lang="en-US" dirty="0" err="1" smtClean="0"/>
              <a:t>Belgic</a:t>
            </a:r>
            <a:r>
              <a:rPr lang="en-US" dirty="0" smtClean="0"/>
              <a:t> Confession, following the seventeenth-century Latin designation "</a:t>
            </a:r>
            <a:r>
              <a:rPr lang="en-US" dirty="0" err="1" smtClean="0"/>
              <a:t>Confessio</a:t>
            </a:r>
            <a:r>
              <a:rPr lang="en-US" dirty="0" smtClean="0"/>
              <a:t> </a:t>
            </a:r>
            <a:r>
              <a:rPr lang="en-US" dirty="0" err="1" smtClean="0"/>
              <a:t>Belgica</a:t>
            </a:r>
            <a:r>
              <a:rPr lang="en-US" dirty="0" smtClean="0"/>
              <a:t>." "</a:t>
            </a:r>
            <a:r>
              <a:rPr lang="en-US" dirty="0" err="1" smtClean="0"/>
              <a:t>Belgica</a:t>
            </a:r>
            <a:r>
              <a:rPr lang="en-US" dirty="0" smtClean="0"/>
              <a:t>" referred to the whole of the Netherlands, both north and south, which today is divided into the Netherlands and Belgium. The confession's chief author was Guido de </a:t>
            </a:r>
            <a:r>
              <a:rPr lang="en-US" dirty="0" err="1" smtClean="0"/>
              <a:t>Bres</a:t>
            </a:r>
            <a:r>
              <a:rPr lang="en-US" dirty="0" smtClean="0"/>
              <a:t>, a preacher of the Reformed churches of the Netherlands, who died a martyr to the faith in the year 1567. During the sixteenth century the churches in this country were exposed to the most terrible persecution by the Roman Catholic government. To protest against this cruel oppression, and to prove to the persecutors that the adherents of the Reformed faith were not rebels, as was laid to their charge, but law-abiding citizens who professed the true Christian doctrine according to the Holy Scriptures, de </a:t>
            </a:r>
            <a:r>
              <a:rPr lang="en-US" dirty="0" err="1" smtClean="0"/>
              <a:t>Bres</a:t>
            </a:r>
            <a:r>
              <a:rPr lang="en-US" dirty="0" smtClean="0"/>
              <a:t> prepared this confession in the year 1561. In the following year a copy was sent to King Philip II, together with an address in which the petitioners declared that they were ready to obey the government in all lawful things, but that they would "offer their backs to stripes, their tongues to knives, their mouths to gags, and their whole bodies to the fire," rather than deny the truth expressed in this confession.</a:t>
            </a:r>
          </a:p>
          <a:p>
            <a:pPr fontAlgn="auto">
              <a:spcBef>
                <a:spcPts val="0"/>
              </a:spcBef>
              <a:spcAft>
                <a:spcPts val="0"/>
              </a:spcAft>
              <a:defRPr/>
            </a:pPr>
            <a:r>
              <a:rPr lang="en-US" dirty="0" smtClean="0"/>
              <a:t>Although the immediate purpose of securing freedom from persecution was not attained, and de </a:t>
            </a:r>
            <a:r>
              <a:rPr lang="en-US" dirty="0" err="1" smtClean="0"/>
              <a:t>Bres</a:t>
            </a:r>
            <a:r>
              <a:rPr lang="en-US" dirty="0" smtClean="0"/>
              <a:t> himself fell as one of the many thousands who sealed their faith with their lives, his work has endured and will continue to endure.</a:t>
            </a:r>
          </a:p>
          <a:p>
            <a:pPr fontAlgn="auto">
              <a:spcBef>
                <a:spcPts val="0"/>
              </a:spcBef>
              <a:spcAft>
                <a:spcPts val="0"/>
              </a:spcAft>
              <a:defRPr/>
            </a:pPr>
            <a:endParaRPr lang="en-US" dirty="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A34024-6FCD-42BE-BADF-DA149080A6E8}" type="slidenum">
              <a:rPr lang="en-CA"/>
              <a:pPr fontAlgn="base">
                <a:spcBef>
                  <a:spcPct val="0"/>
                </a:spcBef>
                <a:spcAft>
                  <a:spcPct val="0"/>
                </a:spcAft>
              </a:pPr>
              <a:t>37</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dirty="0" smtClean="0"/>
              <a:t>This is the least familiar of the confessions. Many have never read it.  It is certainly a product of the theological debates of the time.   Many find the language difficult.  This is not a time to get into all the in and outs of this debate.  It is important to hear this document in the light of the conversations at the time.  </a:t>
            </a:r>
          </a:p>
          <a:p>
            <a:pPr fontAlgn="auto">
              <a:spcBef>
                <a:spcPts val="0"/>
              </a:spcBef>
              <a:spcAft>
                <a:spcPts val="0"/>
              </a:spcAft>
              <a:defRPr/>
            </a:pPr>
            <a:endParaRPr lang="en-US" i="1" dirty="0" smtClean="0"/>
          </a:p>
          <a:p>
            <a:pPr fontAlgn="auto">
              <a:spcBef>
                <a:spcPts val="0"/>
              </a:spcBef>
              <a:spcAft>
                <a:spcPts val="0"/>
              </a:spcAft>
              <a:defRPr/>
            </a:pPr>
            <a:r>
              <a:rPr lang="en-US" i="1" dirty="0" smtClean="0"/>
              <a:t>The Decision of the Synod of Dort on the Five Main Points of Doctrine in Dispute in the Netherlands </a:t>
            </a:r>
            <a:r>
              <a:rPr lang="en-US" dirty="0" smtClean="0"/>
              <a:t>is popularly known as the </a:t>
            </a:r>
            <a:r>
              <a:rPr lang="en-US" i="1" dirty="0" smtClean="0"/>
              <a:t>Canons of Dort. </a:t>
            </a:r>
            <a:r>
              <a:rPr lang="en-US" dirty="0" smtClean="0"/>
              <a:t>It consists of statements of doctrine adopted by the great Synod of Dort which met in the city of Dordrecht in 1618-19. Although this was a national synod of the Reformed churches of the Netherlands, it had an international character, since it was composed not only of Dutch delegates but also of twenty-six delegates from eight foreign countries.</a:t>
            </a:r>
          </a:p>
          <a:p>
            <a:pPr fontAlgn="auto">
              <a:spcBef>
                <a:spcPts val="0"/>
              </a:spcBef>
              <a:spcAft>
                <a:spcPts val="0"/>
              </a:spcAft>
              <a:defRPr/>
            </a:pPr>
            <a:r>
              <a:rPr lang="en-US" dirty="0" smtClean="0"/>
              <a:t>The Synod of Dort was held in order to settle a serious controversy in the Dutch churches initiated by the rise of </a:t>
            </a:r>
            <a:r>
              <a:rPr lang="en-US" dirty="0" err="1" smtClean="0"/>
              <a:t>Arminianism</a:t>
            </a:r>
            <a:r>
              <a:rPr lang="en-US" dirty="0" smtClean="0"/>
              <a:t>. Jacob Arminius, a theological professor at Leiden University, questioned the teaching of Calvin and his followers on a number of important points. After Arminius's death, his own followers presented their views on five of these points in the Remonstrance of 1610. In this document or in later more explicit writings, the </a:t>
            </a:r>
            <a:r>
              <a:rPr lang="en-US" dirty="0" err="1" smtClean="0"/>
              <a:t>Arminians</a:t>
            </a:r>
            <a:r>
              <a:rPr lang="en-US" dirty="0" smtClean="0"/>
              <a:t> taught election based on foreseen faith, universal atonement, partial depravity, resistible grace, and the possibility of a lapse from grace. In the Canons the Synod of Dort rejected these views and set forth the Reformed doctrine on these points, namely, unconditional election, limited atonement, total depravity, irresistible grace, and the perseverance of saints.</a:t>
            </a:r>
          </a:p>
          <a:p>
            <a:pPr fontAlgn="auto">
              <a:spcBef>
                <a:spcPts val="0"/>
              </a:spcBef>
              <a:spcAft>
                <a:spcPts val="0"/>
              </a:spcAft>
              <a:defRPr/>
            </a:pPr>
            <a:r>
              <a:rPr lang="en-US" dirty="0" smtClean="0"/>
              <a:t>The Canons have a special character because of their original purpose as a judicial decision on the doctrinal points in dispute during the </a:t>
            </a:r>
            <a:r>
              <a:rPr lang="en-US" dirty="0" err="1" smtClean="0"/>
              <a:t>Arminian</a:t>
            </a:r>
            <a:r>
              <a:rPr lang="en-US" dirty="0" smtClean="0"/>
              <a:t> controversy. </a:t>
            </a:r>
          </a:p>
          <a:p>
            <a:pPr fontAlgn="auto">
              <a:spcBef>
                <a:spcPts val="0"/>
              </a:spcBef>
              <a:spcAft>
                <a:spcPts val="0"/>
              </a:spcAft>
              <a:defRPr/>
            </a:pPr>
            <a:endParaRPr lang="en-US" dirty="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58855B-0CA7-45EA-9489-673995DF6044}" type="slidenum">
              <a:rPr lang="en-CA"/>
              <a:pPr fontAlgn="base">
                <a:spcBef>
                  <a:spcPct val="0"/>
                </a:spcBef>
                <a:spcAft>
                  <a:spcPct val="0"/>
                </a:spcAft>
              </a:pPr>
              <a:t>38</a:t>
            </a:fld>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was recently brought to the churches for their consideration and reflection.   It is helpful as a way of discussing how the gospel impacts issues like apartheid, peace, justice, etc.   </a:t>
            </a: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2C59BD-6FDC-46FD-973A-BCCC22C8819A}" type="slidenum">
              <a:rPr lang="en-CA"/>
              <a:pPr fontAlgn="base">
                <a:spcBef>
                  <a:spcPct val="0"/>
                </a:spcBef>
                <a:spcAft>
                  <a:spcPct val="0"/>
                </a:spcAft>
              </a:pPr>
              <a:t>40</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The Creeds – Apostles Creed was frequently used at Adult baptism as a way to declare our faith (look it up at the back of the Psalter Hymnal) </a:t>
            </a:r>
          </a:p>
          <a:p>
            <a:pPr>
              <a:spcBef>
                <a:spcPct val="0"/>
              </a:spcBef>
            </a:pPr>
            <a:endParaRPr lang="en-CA" smtClean="0"/>
          </a:p>
          <a:p>
            <a:pPr>
              <a:spcBef>
                <a:spcPct val="0"/>
              </a:spcBef>
            </a:pPr>
            <a:r>
              <a:rPr lang="en-CA" smtClean="0"/>
              <a:t>The Creeds are part of a story:  for instance read the introduction to the Belgic Confession or the Athanasian Creed.   </a:t>
            </a:r>
          </a:p>
          <a:p>
            <a:pPr>
              <a:spcBef>
                <a:spcPct val="0"/>
              </a:spcBef>
            </a:pPr>
            <a:endParaRPr lang="en-CA" smtClean="0"/>
          </a:p>
          <a:p>
            <a:pPr>
              <a:spcBef>
                <a:spcPct val="0"/>
              </a:spcBef>
            </a:pPr>
            <a:r>
              <a:rPr lang="en-CA" smtClean="0"/>
              <a:t>The creeds defend and articulate what we believe (Belgic confession was a testimony to political leaders,  The Heidelberg Catechism was a way of teaching a community the fundamentals of faith. )</a:t>
            </a:r>
          </a:p>
          <a:p>
            <a:pPr>
              <a:spcBef>
                <a:spcPct val="0"/>
              </a:spcBef>
            </a:pPr>
            <a:endParaRPr lang="en-CA" smtClean="0"/>
          </a:p>
          <a:p>
            <a:pPr>
              <a:spcBef>
                <a:spcPct val="0"/>
              </a:spcBef>
            </a:pPr>
            <a:r>
              <a:rPr lang="en-CA" smtClean="0"/>
              <a:t>The creeds are ways to be faithful:  (canons of Dordt as a defense of our faith against wrong teaching,  Nicene Creed as a defense of our faith in the Trinity)</a:t>
            </a:r>
          </a:p>
          <a:p>
            <a:pPr>
              <a:spcBef>
                <a:spcPct val="0"/>
              </a:spcBef>
            </a:pPr>
            <a:endParaRPr lang="en-CA" smtClean="0"/>
          </a:p>
          <a:p>
            <a:pPr>
              <a:spcBef>
                <a:spcPct val="0"/>
              </a:spcBef>
            </a:pPr>
            <a:r>
              <a:rPr lang="en-CA" smtClean="0"/>
              <a:t>The Contemporary Testimony and the Belhar Confession are wonderful expressions of faith dealing with issues of our time:  war, earth care, racism, etc.  </a:t>
            </a:r>
          </a:p>
          <a:p>
            <a:pPr>
              <a:spcBef>
                <a:spcPct val="0"/>
              </a:spcBef>
            </a:pPr>
            <a:endParaRPr lang="en-CA" smtClean="0"/>
          </a:p>
          <a:p>
            <a:pPr>
              <a:spcBef>
                <a:spcPct val="0"/>
              </a:spcBef>
            </a:pPr>
            <a:r>
              <a:rPr lang="en-CA" smtClean="0"/>
              <a:t>Creeds as a way of sharing:  we say this together… and become a community of faith</a:t>
            </a:r>
          </a:p>
          <a:p>
            <a:pPr>
              <a:spcBef>
                <a:spcPct val="0"/>
              </a:spcBef>
            </a:pPr>
            <a:endParaRPr lang="en-CA" smtClean="0"/>
          </a:p>
          <a:p>
            <a:pPr>
              <a:spcBef>
                <a:spcPct val="0"/>
              </a:spcBef>
            </a:pPr>
            <a:r>
              <a:rPr lang="en-CA" smtClean="0"/>
              <a:t>While our creeds distinguish us (set us apart from others), they also become a way to explore with each other and those who are from other Christian communities our common faith.  Many times we discover that we enrich the each other by such sharing.  </a:t>
            </a:r>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4E0086-25AD-4C72-A087-8BB109A724E9}" type="slidenum">
              <a:rPr lang="en-CA"/>
              <a:pPr fontAlgn="base">
                <a:spcBef>
                  <a:spcPct val="0"/>
                </a:spcBef>
                <a:spcAft>
                  <a:spcPct val="0"/>
                </a:spcAft>
              </a:pPr>
              <a:t>41</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There are two sacraments (Communion &amp; Baptism):  (the Roman Catholics have seven – they include ordination, conformation, penance, marriage and last rites (sacrament of the sick) – what makes these sacraments is that usually in the rite of communion is celebrated)</a:t>
            </a:r>
          </a:p>
          <a:p>
            <a:pPr>
              <a:spcBef>
                <a:spcPct val="0"/>
              </a:spcBef>
            </a:pPr>
            <a:endParaRPr lang="en-CA" smtClean="0"/>
          </a:p>
          <a:p>
            <a:pPr>
              <a:spcBef>
                <a:spcPct val="0"/>
              </a:spcBef>
            </a:pPr>
            <a:r>
              <a:rPr lang="en-CA" smtClean="0"/>
              <a:t>A sign  - points to the great mystery of the faith that we are saved in Jesus Christ.  But it does more – it seals this truth into our lives.   Sacraments are guarantees of the promise and presence of God.  In the sacrament we receive a gift from God.  </a:t>
            </a:r>
          </a:p>
          <a:p>
            <a:pPr>
              <a:spcBef>
                <a:spcPct val="0"/>
              </a:spcBef>
            </a:pPr>
            <a:endParaRPr lang="en-CA" smtClean="0"/>
          </a:p>
          <a:p>
            <a:pPr>
              <a:spcBef>
                <a:spcPct val="0"/>
              </a:spcBef>
            </a:pPr>
            <a:r>
              <a:rPr lang="en-CA" smtClean="0"/>
              <a:t>Baptism: a sign that speaks of Jesus death and resurrection.   Jesus died and enter the judgment of God, Jesus rose to life.  </a:t>
            </a:r>
          </a:p>
          <a:p>
            <a:pPr>
              <a:spcBef>
                <a:spcPct val="0"/>
              </a:spcBef>
            </a:pPr>
            <a:r>
              <a:rPr lang="en-CA" smtClean="0"/>
              <a:t>Baptism:  we died with Christ and are raised with Christ  (Romans 6)</a:t>
            </a:r>
          </a:p>
          <a:p>
            <a:pPr>
              <a:spcBef>
                <a:spcPct val="0"/>
              </a:spcBef>
            </a:pPr>
            <a:r>
              <a:rPr lang="en-CA" smtClean="0"/>
              <a:t>Baptism: a seal of the promise of God to redeem us:  the notion of a seal is like the times lawyers or institutions put their seal on a document.  It is a strongest guarantee.  God gives us baptism to say as surely as the water touches your body, so my redemption will save you and you will enter the kingdom.  God knows our need and provides us with a gift. </a:t>
            </a:r>
          </a:p>
          <a:p>
            <a:pPr>
              <a:spcBef>
                <a:spcPct val="0"/>
              </a:spcBef>
            </a:pPr>
            <a:r>
              <a:rPr lang="en-CA" smtClean="0"/>
              <a:t>So we say Baptism is a sign and seal of God’s promise.</a:t>
            </a:r>
          </a:p>
          <a:p>
            <a:pPr>
              <a:spcBef>
                <a:spcPct val="0"/>
              </a:spcBef>
            </a:pPr>
            <a:endParaRPr lang="en-CA" smtClean="0"/>
          </a:p>
          <a:p>
            <a:pPr>
              <a:spcBef>
                <a:spcPct val="0"/>
              </a:spcBef>
            </a:pPr>
            <a:endParaRPr lang="en-CA" smtClean="0"/>
          </a:p>
          <a:p>
            <a:pPr>
              <a:spcBef>
                <a:spcPct val="0"/>
              </a:spcBef>
            </a:pPr>
            <a:r>
              <a:rPr lang="en-CA" smtClean="0"/>
              <a:t>The promise is the fullness of salvation – read Hebrews 11.  </a:t>
            </a:r>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9B139D-551D-4F71-A802-D75AFC8501D6}" type="slidenum">
              <a:rPr lang="en-CA"/>
              <a:pPr fontAlgn="base">
                <a:spcBef>
                  <a:spcPct val="0"/>
                </a:spcBef>
                <a:spcAft>
                  <a:spcPct val="0"/>
                </a:spcAft>
              </a:pPr>
              <a:t>42</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CA" dirty="0" smtClean="0"/>
              <a:t>Ask someone who has grown up in the Reformed Tradition, you will often find the words of Lord’s Day #1 resonate in his/her heart. They are a confession of the church that speaks not only of our common belief but also teaches us personal faith.  Many times I have heard those who are dying reveal their deepest faith by reciting these words.    </a:t>
            </a:r>
          </a:p>
          <a:p>
            <a:pPr fontAlgn="auto">
              <a:spcBef>
                <a:spcPts val="0"/>
              </a:spcBef>
              <a:spcAft>
                <a:spcPts val="0"/>
              </a:spcAft>
              <a:defRPr/>
            </a:pPr>
            <a:r>
              <a:rPr lang="en-CA" dirty="0" smtClean="0"/>
              <a:t>A few characteristics stand out. </a:t>
            </a:r>
          </a:p>
          <a:p>
            <a:pPr marL="232943" indent="-232943" fontAlgn="auto">
              <a:spcBef>
                <a:spcPts val="0"/>
              </a:spcBef>
              <a:spcAft>
                <a:spcPts val="0"/>
              </a:spcAft>
              <a:buFont typeface="+mj-lt"/>
              <a:buAutoNum type="arabicPeriod"/>
              <a:defRPr/>
            </a:pPr>
            <a:r>
              <a:rPr lang="en-CA" dirty="0" smtClean="0"/>
              <a:t>The personal side of the story – the language uses “I”.  Every person needs to experience the “I too”  quality of the Christian life.  Yes, we are talking about doctrine. Yes we are talking about a community of faith.  But whatever else is part of the story, we need to experience this personally.   Jesus has come into the world, but Jesus has also come to me personally.</a:t>
            </a:r>
          </a:p>
          <a:p>
            <a:pPr marL="232943" indent="-232943" fontAlgn="auto">
              <a:spcBef>
                <a:spcPts val="0"/>
              </a:spcBef>
              <a:spcAft>
                <a:spcPts val="0"/>
              </a:spcAft>
              <a:buFont typeface="+mj-lt"/>
              <a:buAutoNum type="arabicPeriod"/>
              <a:defRPr/>
            </a:pPr>
            <a:r>
              <a:rPr lang="en-CA" dirty="0" smtClean="0"/>
              <a:t>The use of the word “comfort”.  This is not speaking of being comfortable or at ease, but a source of reassurance, security, and well-being in the midst of a life that can be and often is filled with troubles and distress. </a:t>
            </a:r>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0A5F57-B413-466F-89D6-3BB7F23628BA}" type="slidenum">
              <a:rPr lang="en-CA"/>
              <a:pPr fontAlgn="base">
                <a:spcBef>
                  <a:spcPct val="0"/>
                </a:spcBef>
                <a:spcAft>
                  <a:spcPct val="0"/>
                </a:spcAft>
              </a:pPr>
              <a:t>4</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This slide defends baptism of children in the context of the Baptist claim about the need for mature faith.   In essence we believe that baptism is about what God is doing, not what I am doing,  it is about children belonging to Jesus even when they can not articulate their faith.   </a:t>
            </a:r>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97AECA-1ED3-41D2-87B6-8CC52590C08C}" type="slidenum">
              <a:rPr lang="en-CA"/>
              <a:pPr fontAlgn="base">
                <a:spcBef>
                  <a:spcPct val="0"/>
                </a:spcBef>
                <a:spcAft>
                  <a:spcPct val="0"/>
                </a:spcAft>
              </a:pPr>
              <a:t>44</a:t>
            </a:fld>
            <a:endParaRPr lang="en-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CA" dirty="0" smtClean="0"/>
              <a:t>The second sacrament is the Lord’s Supper, Holy Communion, Eucharist.   Different traditions call it by different names but typically there are a few matters everyone deals with:</a:t>
            </a:r>
          </a:p>
          <a:p>
            <a:pPr marL="228600" indent="-228600" fontAlgn="auto">
              <a:spcBef>
                <a:spcPts val="0"/>
              </a:spcBef>
              <a:spcAft>
                <a:spcPts val="0"/>
              </a:spcAft>
              <a:buFont typeface="+mj-lt"/>
              <a:buAutoNum type="arabicPeriod"/>
              <a:defRPr/>
            </a:pPr>
            <a:r>
              <a:rPr lang="en-CA" dirty="0" smtClean="0"/>
              <a:t>The words  of institution (I Corinthians 11:23-26) .  We do this because we received it from Christ through the Apostles.  As a gift of Christ for our faith, we ought not treat it as anything less than holy and necessary for our walk with God.  The </a:t>
            </a:r>
            <a:r>
              <a:rPr lang="en-CA" dirty="0" err="1" smtClean="0"/>
              <a:t>belgic</a:t>
            </a:r>
            <a:r>
              <a:rPr lang="en-CA" dirty="0" smtClean="0"/>
              <a:t> confession says:  </a:t>
            </a:r>
            <a:r>
              <a:rPr lang="en-US" dirty="0" smtClean="0"/>
              <a:t>But to maintain the spiritual and heavenly life</a:t>
            </a:r>
            <a:br>
              <a:rPr lang="en-US" dirty="0" smtClean="0"/>
            </a:br>
            <a:r>
              <a:rPr lang="en-US" dirty="0" smtClean="0"/>
              <a:t>that belongs to believers</a:t>
            </a:r>
            <a:br>
              <a:rPr lang="en-US" dirty="0" smtClean="0"/>
            </a:br>
            <a:r>
              <a:rPr lang="en-US" dirty="0" smtClean="0"/>
              <a:t>he has sent a living bread</a:t>
            </a:r>
            <a:br>
              <a:rPr lang="en-US" dirty="0" smtClean="0"/>
            </a:br>
            <a:r>
              <a:rPr lang="en-US" dirty="0" smtClean="0"/>
              <a:t>that came down from heaven:</a:t>
            </a:r>
            <a:br>
              <a:rPr lang="en-US" dirty="0" smtClean="0"/>
            </a:br>
            <a:r>
              <a:rPr lang="en-US" dirty="0" smtClean="0"/>
              <a:t>namely Jesus Christ,</a:t>
            </a:r>
            <a:br>
              <a:rPr lang="en-US" dirty="0" smtClean="0"/>
            </a:br>
            <a:r>
              <a:rPr lang="en-US" dirty="0" smtClean="0"/>
              <a:t>      who nourishes and maintains</a:t>
            </a:r>
            <a:br>
              <a:rPr lang="en-US" dirty="0" smtClean="0"/>
            </a:br>
            <a:r>
              <a:rPr lang="en-US" dirty="0" smtClean="0"/>
              <a:t>      the spiritual life of believers</a:t>
            </a:r>
            <a:br>
              <a:rPr lang="en-US" dirty="0" smtClean="0"/>
            </a:br>
            <a:r>
              <a:rPr lang="en-US" dirty="0" smtClean="0"/>
              <a:t>      when eaten—</a:t>
            </a:r>
            <a:br>
              <a:rPr lang="en-US" dirty="0" smtClean="0"/>
            </a:br>
            <a:r>
              <a:rPr lang="en-US" dirty="0" smtClean="0"/>
              <a:t>      that is, when appropriated</a:t>
            </a:r>
            <a:br>
              <a:rPr lang="en-US" dirty="0" smtClean="0"/>
            </a:br>
            <a:r>
              <a:rPr lang="en-US" dirty="0" smtClean="0"/>
              <a:t>      and received spiritually</a:t>
            </a:r>
            <a:br>
              <a:rPr lang="en-US" dirty="0" smtClean="0"/>
            </a:br>
            <a:r>
              <a:rPr lang="en-US" dirty="0" smtClean="0"/>
              <a:t>      by faith.</a:t>
            </a:r>
            <a:endParaRPr lang="en-CA" dirty="0" smtClean="0"/>
          </a:p>
          <a:p>
            <a:pPr marL="228600" indent="-228600" fontAlgn="auto">
              <a:spcBef>
                <a:spcPts val="0"/>
              </a:spcBef>
              <a:spcAft>
                <a:spcPts val="0"/>
              </a:spcAft>
              <a:buFont typeface="+mj-lt"/>
              <a:buAutoNum type="arabicPeriod"/>
              <a:defRPr/>
            </a:pPr>
            <a:r>
              <a:rPr lang="en-CA" dirty="0" smtClean="0"/>
              <a:t>How Jesus is present in the sacrament:  What does it mean that Jesus says :this is my body, my blood.  Different traditions have come to differing ways of understanding how the bread and the wine are Jesus body and blood.  We don’t know. What we do know is what Jesus says in John 6: 35-59.  The </a:t>
            </a:r>
            <a:r>
              <a:rPr lang="en-CA" dirty="0" err="1" smtClean="0"/>
              <a:t>belgic</a:t>
            </a:r>
            <a:r>
              <a:rPr lang="en-CA" dirty="0" smtClean="0"/>
              <a:t> </a:t>
            </a:r>
            <a:r>
              <a:rPr lang="en-CA" dirty="0" err="1" smtClean="0"/>
              <a:t>confessioon</a:t>
            </a:r>
            <a:r>
              <a:rPr lang="en-CA" dirty="0" smtClean="0"/>
              <a:t> says </a:t>
            </a:r>
            <a:r>
              <a:rPr lang="en-US" dirty="0" smtClean="0"/>
              <a:t>Yet we do not go wrong when we say</a:t>
            </a:r>
            <a:br>
              <a:rPr lang="en-US" dirty="0" smtClean="0"/>
            </a:br>
            <a:r>
              <a:rPr lang="en-US" dirty="0" smtClean="0"/>
              <a:t>that what is eaten is Christ's own natural body</a:t>
            </a:r>
            <a:br>
              <a:rPr lang="en-US" dirty="0" smtClean="0"/>
            </a:br>
            <a:r>
              <a:rPr lang="en-US" dirty="0" smtClean="0"/>
              <a:t>and what is drunk is his own blood—</a:t>
            </a:r>
            <a:br>
              <a:rPr lang="en-US" dirty="0" smtClean="0"/>
            </a:br>
            <a:r>
              <a:rPr lang="en-US" dirty="0" smtClean="0"/>
              <a:t>but the manner in which we eat it</a:t>
            </a:r>
            <a:br>
              <a:rPr lang="en-US" dirty="0" smtClean="0"/>
            </a:br>
            <a:r>
              <a:rPr lang="en-US" dirty="0" smtClean="0"/>
              <a:t>is not by the mouth but by the Spirit,</a:t>
            </a:r>
            <a:br>
              <a:rPr lang="en-US" dirty="0" smtClean="0"/>
            </a:br>
            <a:r>
              <a:rPr lang="en-US" dirty="0" smtClean="0"/>
              <a:t>through faith.</a:t>
            </a:r>
          </a:p>
          <a:p>
            <a:pPr marL="228600" indent="-228600" fontAlgn="auto">
              <a:spcBef>
                <a:spcPts val="0"/>
              </a:spcBef>
              <a:spcAft>
                <a:spcPts val="0"/>
              </a:spcAft>
              <a:buFont typeface="+mj-lt"/>
              <a:buAutoNum type="arabicPeriod"/>
              <a:defRPr/>
            </a:pPr>
            <a:r>
              <a:rPr lang="en-US" dirty="0" smtClean="0"/>
              <a:t>T</a:t>
            </a:r>
            <a:r>
              <a:rPr lang="en-CA" dirty="0" smtClean="0"/>
              <a:t>he liturgy which fleshes out the theological/ spiritual significance of the celebration.  Every tradition has a liturgy (words and songs around communion that help us grab hold of the experience of Communion.  </a:t>
            </a:r>
          </a:p>
          <a:p>
            <a:pPr fontAlgn="auto">
              <a:spcBef>
                <a:spcPts val="0"/>
              </a:spcBef>
              <a:spcAft>
                <a:spcPts val="0"/>
              </a:spcAft>
              <a:defRPr/>
            </a:pPr>
            <a:endParaRPr lang="en-CA" dirty="0" smtClean="0"/>
          </a:p>
          <a:p>
            <a:pPr fontAlgn="auto">
              <a:spcBef>
                <a:spcPts val="0"/>
              </a:spcBef>
              <a:spcAft>
                <a:spcPts val="0"/>
              </a:spcAft>
              <a:defRPr/>
            </a:pPr>
            <a:r>
              <a:rPr lang="en-CA" dirty="0" smtClean="0"/>
              <a:t>There are many banquet references in Scripture – everyone of them speaks of celebration, welcome, belonging, participation in the new creation party with God.  </a:t>
            </a:r>
            <a:endParaRPr lang="en-CA" dirty="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1CD82E-AC56-46D7-AB4D-52680392CBB7}" type="slidenum">
              <a:rPr lang="en-CA"/>
              <a:pPr fontAlgn="base">
                <a:spcBef>
                  <a:spcPct val="0"/>
                </a:spcBef>
                <a:spcAft>
                  <a:spcPct val="0"/>
                </a:spcAft>
              </a:pPr>
              <a:t>45</a:t>
            </a:fld>
            <a:endParaRPr lang="en-C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CA" dirty="0" smtClean="0"/>
              <a:t>There are many banquet references in Scripture.  Read Matthew 22:1-14</a:t>
            </a:r>
          </a:p>
          <a:p>
            <a:pPr fontAlgn="auto">
              <a:spcBef>
                <a:spcPts val="0"/>
              </a:spcBef>
              <a:spcAft>
                <a:spcPts val="0"/>
              </a:spcAft>
              <a:defRPr/>
            </a:pPr>
            <a:endParaRPr lang="en-CA" dirty="0" smtClean="0"/>
          </a:p>
          <a:p>
            <a:pPr fontAlgn="auto">
              <a:spcBef>
                <a:spcPts val="0"/>
              </a:spcBef>
              <a:spcAft>
                <a:spcPts val="0"/>
              </a:spcAft>
              <a:defRPr/>
            </a:pPr>
            <a:r>
              <a:rPr lang="en-CA" dirty="0" smtClean="0"/>
              <a:t>For our purposes we would note the following: </a:t>
            </a:r>
          </a:p>
          <a:p>
            <a:pPr marL="228600" indent="-228600" fontAlgn="auto">
              <a:spcBef>
                <a:spcPts val="0"/>
              </a:spcBef>
              <a:spcAft>
                <a:spcPts val="0"/>
              </a:spcAft>
              <a:buFont typeface="+mj-lt"/>
              <a:buAutoNum type="arabicPeriod"/>
              <a:defRPr/>
            </a:pPr>
            <a:r>
              <a:rPr lang="en-CA" dirty="0" smtClean="0"/>
              <a:t>The table is a place of welcome, a place to which we are invited and received.  Jesus says “come…”  We come on the same basis, we come responding to the same invitation, we submit ourselves to the same nourishment.  Equal before God.</a:t>
            </a:r>
          </a:p>
          <a:p>
            <a:pPr marL="228600" indent="-228600" fontAlgn="auto">
              <a:spcBef>
                <a:spcPts val="0"/>
              </a:spcBef>
              <a:spcAft>
                <a:spcPts val="0"/>
              </a:spcAft>
              <a:buFont typeface="+mj-lt"/>
              <a:buAutoNum type="arabicPeriod"/>
              <a:defRPr/>
            </a:pPr>
            <a:r>
              <a:rPr lang="en-CA" dirty="0" smtClean="0"/>
              <a:t>It is a place of nourishment.  Food for the hungry.</a:t>
            </a:r>
          </a:p>
          <a:p>
            <a:pPr marL="228600" indent="-228600" fontAlgn="auto">
              <a:spcBef>
                <a:spcPts val="0"/>
              </a:spcBef>
              <a:spcAft>
                <a:spcPts val="0"/>
              </a:spcAft>
              <a:buFont typeface="+mj-lt"/>
              <a:buAutoNum type="arabicPeriod"/>
              <a:defRPr/>
            </a:pPr>
            <a:r>
              <a:rPr lang="en-CA" dirty="0" smtClean="0"/>
              <a:t>It is a place of fellowship. We are a people who eat together not because we have chosen who sits at the table but because Christ has chosen.  </a:t>
            </a:r>
          </a:p>
          <a:p>
            <a:pPr marL="228600" indent="-228600" fontAlgn="auto">
              <a:spcBef>
                <a:spcPts val="0"/>
              </a:spcBef>
              <a:spcAft>
                <a:spcPts val="0"/>
              </a:spcAft>
              <a:buFont typeface="+mj-lt"/>
              <a:buAutoNum type="arabicPeriod"/>
              <a:defRPr/>
            </a:pPr>
            <a:r>
              <a:rPr lang="en-CA" dirty="0" smtClean="0"/>
              <a:t>Our fellowship is with God and those whom God has chosen in Christ.  </a:t>
            </a:r>
          </a:p>
          <a:p>
            <a:pPr fontAlgn="auto">
              <a:spcBef>
                <a:spcPts val="0"/>
              </a:spcBef>
              <a:spcAft>
                <a:spcPts val="0"/>
              </a:spcAft>
              <a:defRPr/>
            </a:pPr>
            <a:endParaRPr lang="en-CA" dirty="0" smtClean="0"/>
          </a:p>
          <a:p>
            <a:pPr fontAlgn="auto">
              <a:spcBef>
                <a:spcPts val="0"/>
              </a:spcBef>
              <a:spcAft>
                <a:spcPts val="0"/>
              </a:spcAft>
              <a:defRPr/>
            </a:pPr>
            <a:endParaRPr lang="en-CA" dirty="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DFA27B-3ED1-49C2-B8F4-EB785BFE2833}" type="slidenum">
              <a:rPr lang="en-CA"/>
              <a:pPr fontAlgn="base">
                <a:spcBef>
                  <a:spcPct val="0"/>
                </a:spcBef>
                <a:spcAft>
                  <a:spcPct val="0"/>
                </a:spcAft>
              </a:pPr>
              <a:t>46</a:t>
            </a:fld>
            <a:endParaRPr lang="en-C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CA" dirty="0" smtClean="0"/>
              <a:t>Communion is a reminder:  </a:t>
            </a:r>
          </a:p>
          <a:p>
            <a:pPr marL="228600" indent="-228600" fontAlgn="auto">
              <a:spcBef>
                <a:spcPts val="0"/>
              </a:spcBef>
              <a:spcAft>
                <a:spcPts val="0"/>
              </a:spcAft>
              <a:buFont typeface="+mj-lt"/>
              <a:buAutoNum type="arabicPeriod"/>
              <a:defRPr/>
            </a:pPr>
            <a:r>
              <a:rPr lang="en-CA" dirty="0" smtClean="0"/>
              <a:t>Tells us the story of Jesus dying so that we could have life, giving himself on our behalf.  We remember Jesus and glorify God for this great gift. </a:t>
            </a:r>
          </a:p>
          <a:p>
            <a:pPr marL="228600" indent="-228600" fontAlgn="auto">
              <a:spcBef>
                <a:spcPts val="0"/>
              </a:spcBef>
              <a:spcAft>
                <a:spcPts val="0"/>
              </a:spcAft>
              <a:buFont typeface="+mj-lt"/>
              <a:buAutoNum type="arabicPeriod"/>
              <a:defRPr/>
            </a:pPr>
            <a:r>
              <a:rPr lang="en-CA" dirty="0" smtClean="0"/>
              <a:t>We also remember: this is who we are – those redeemed in Jesus Christ.  We confess that in the day to day of life we forget who we are:  we reduce ourselves to employee, spouse, parent, --- here Jesus affirms our fundamental identity:  we belong to Jesus – nothing can separate us from his love.  </a:t>
            </a:r>
            <a:endParaRPr lang="en-CA" dirty="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FDF0C2-61CB-4853-864B-119AFA76C871}" type="slidenum">
              <a:rPr lang="en-CA"/>
              <a:pPr fontAlgn="base">
                <a:spcBef>
                  <a:spcPct val="0"/>
                </a:spcBef>
                <a:spcAft>
                  <a:spcPct val="0"/>
                </a:spcAft>
              </a:pPr>
              <a:t>47</a:t>
            </a:fld>
            <a:endParaRPr lang="en-C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Sign – points to Christ, the cross, the sacrificial death</a:t>
            </a:r>
          </a:p>
          <a:p>
            <a:pPr>
              <a:spcBef>
                <a:spcPct val="0"/>
              </a:spcBef>
            </a:pPr>
            <a:r>
              <a:rPr lang="en-CA" smtClean="0"/>
              <a:t>Seal: a guarantee that what Jesus says he will do.  </a:t>
            </a:r>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5E3C69-02E3-4300-96B1-8F866D03469E}" type="slidenum">
              <a:rPr lang="en-CA"/>
              <a:pPr fontAlgn="base">
                <a:spcBef>
                  <a:spcPct val="0"/>
                </a:spcBef>
                <a:spcAft>
                  <a:spcPct val="0"/>
                </a:spcAft>
              </a:pPr>
              <a:t>48</a:t>
            </a:fld>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Join together in declaring our common faith in the good news of the gospel till the day Jesus returns.  </a:t>
            </a:r>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AC53C3-F4FB-4DCE-8094-0F7761072C8A}" type="slidenum">
              <a:rPr lang="en-CA"/>
              <a:pPr fontAlgn="base">
                <a:spcBef>
                  <a:spcPct val="0"/>
                </a:spcBef>
                <a:spcAft>
                  <a:spcPct val="0"/>
                </a:spcAft>
              </a:pPr>
              <a:t>49</a:t>
            </a:fld>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Add a Timeline</a:t>
            </a:r>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B7DAC5-FEE3-45A4-9C60-87C5C8F5CAB2}" type="slidenum">
              <a:rPr lang="en-CA"/>
              <a:pPr fontAlgn="base">
                <a:spcBef>
                  <a:spcPct val="0"/>
                </a:spcBef>
                <a:spcAft>
                  <a:spcPct val="0"/>
                </a:spcAft>
              </a:pPr>
              <a:t>50</a:t>
            </a:fld>
            <a:endParaRPr lang="en-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The beginnings of Woody Nook CRC are in an immigrant community that began to farm and work in the Lacombe area in the late 1920’s.   Many felt isolated.  Communication was difficult and fellowship in their native language was important.   In the late twenties people began to worship in homes and small halls.   Mutual support and encouragement were a great blessing.   Their faith and common life sustained them through very difficult times.  </a:t>
            </a:r>
          </a:p>
          <a:p>
            <a:pPr>
              <a:spcBef>
                <a:spcPct val="0"/>
              </a:spcBef>
            </a:pPr>
            <a:endParaRPr lang="en-CA" smtClean="0"/>
          </a:p>
          <a:p>
            <a:pPr>
              <a:spcBef>
                <a:spcPct val="0"/>
              </a:spcBef>
            </a:pPr>
            <a:r>
              <a:rPr lang="en-CA" smtClean="0"/>
              <a:t>(50</a:t>
            </a:r>
            <a:r>
              <a:rPr lang="en-CA" baseline="30000" smtClean="0"/>
              <a:t>th</a:t>
            </a:r>
            <a:r>
              <a:rPr lang="en-CA" smtClean="0"/>
              <a:t> anniversary book/ the 75</a:t>
            </a:r>
            <a:r>
              <a:rPr lang="en-CA" baseline="30000" smtClean="0"/>
              <a:t>th</a:t>
            </a:r>
            <a:r>
              <a:rPr lang="en-CA" smtClean="0"/>
              <a:t> annivesary book  are helpful)  Remember everyone has their own sotry of how they became part of this community.  Some have deep roots in history, many are more recent and have histories that include other faith communities, locations and diverse ethnic origins: this section is intended to help us share our stories and reshape our stories so that we are one in Christ.  We tell some of the history of the congregation so that some of the stories are shared by all, at the same time we want to make sure we include the faith and life of all who are becoming part of our story as a congregation.)</a:t>
            </a:r>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28379F-5340-4C93-8A03-B86CA6B99C72}" type="slidenum">
              <a:rPr lang="en-CA"/>
              <a:pPr fontAlgn="base">
                <a:spcBef>
                  <a:spcPct val="0"/>
                </a:spcBef>
                <a:spcAft>
                  <a:spcPct val="0"/>
                </a:spcAft>
              </a:pPr>
              <a:t>51</a:t>
            </a:fld>
            <a:endParaRPr lang="en-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CA" dirty="0" smtClean="0"/>
              <a:t>As they became more comfortable – owning land, knowing some English, getting to know neighbours – they began to get involved in new ways:</a:t>
            </a:r>
          </a:p>
          <a:p>
            <a:pPr marL="228600" indent="-228600" fontAlgn="auto">
              <a:spcBef>
                <a:spcPts val="0"/>
              </a:spcBef>
              <a:spcAft>
                <a:spcPts val="0"/>
              </a:spcAft>
              <a:buFont typeface="+mj-lt"/>
              <a:buAutoNum type="arabicPeriod"/>
              <a:defRPr/>
            </a:pPr>
            <a:r>
              <a:rPr lang="en-CA" dirty="0" smtClean="0"/>
              <a:t>They become more involved with their neighbours – even though they went to different churches many had shared bible studies, participate in community halls.</a:t>
            </a:r>
          </a:p>
          <a:p>
            <a:pPr marL="228600" indent="-228600" fontAlgn="auto">
              <a:spcBef>
                <a:spcPts val="0"/>
              </a:spcBef>
              <a:spcAft>
                <a:spcPts val="0"/>
              </a:spcAft>
              <a:buFont typeface="+mj-lt"/>
              <a:buAutoNum type="arabicPeriod"/>
              <a:defRPr/>
            </a:pPr>
            <a:r>
              <a:rPr lang="en-CA" dirty="0" smtClean="0"/>
              <a:t>They built the first Christian School having a vision for Christian education (all of life belongs to God, schooling needs to be disciplined by the word of God)</a:t>
            </a:r>
          </a:p>
          <a:p>
            <a:pPr marL="228600" indent="-228600" fontAlgn="auto">
              <a:spcBef>
                <a:spcPts val="0"/>
              </a:spcBef>
              <a:spcAft>
                <a:spcPts val="0"/>
              </a:spcAft>
              <a:buFont typeface="+mj-lt"/>
              <a:buAutoNum type="arabicPeriod"/>
              <a:defRPr/>
            </a:pPr>
            <a:r>
              <a:rPr lang="en-CA" dirty="0" smtClean="0"/>
              <a:t>They built new churches as more people came over and spread out in Central Alberta. Bethel, Wolf Creek, Rocky, Red Deer, Ponoka, Rimby</a:t>
            </a:r>
            <a:endParaRPr lang="en-CA" dirty="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B87DDB-5B01-4F29-A1DE-55E29683AE1A}" type="slidenum">
              <a:rPr lang="en-CA"/>
              <a:pPr fontAlgn="base">
                <a:spcBef>
                  <a:spcPct val="0"/>
                </a:spcBef>
                <a:spcAft>
                  <a:spcPct val="0"/>
                </a:spcAft>
              </a:pPr>
              <a:t>52</a:t>
            </a:fld>
            <a:endParaRPr lang="en-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Changing Worship:  From Organ to Praise Teams, from Clergy only to a vibrant ministry of the laity, from hymns to variety in song styles.   </a:t>
            </a:r>
          </a:p>
          <a:p>
            <a:pPr>
              <a:spcBef>
                <a:spcPct val="0"/>
              </a:spcBef>
            </a:pPr>
            <a:endParaRPr lang="en-CA" smtClean="0"/>
          </a:p>
          <a:p>
            <a:pPr>
              <a:spcBef>
                <a:spcPct val="0"/>
              </a:spcBef>
            </a:pPr>
            <a:r>
              <a:rPr lang="en-CA" smtClean="0"/>
              <a:t>Concern for youth: it has always been there, that’s one reason for Christian schools.   But with the rise of the 70’s we along with many others concentrated efforts on ministry with youth.  </a:t>
            </a:r>
          </a:p>
          <a:p>
            <a:pPr>
              <a:spcBef>
                <a:spcPct val="0"/>
              </a:spcBef>
            </a:pPr>
            <a:endParaRPr lang="en-CA" smtClean="0"/>
          </a:p>
          <a:p>
            <a:pPr>
              <a:spcBef>
                <a:spcPct val="0"/>
              </a:spcBef>
            </a:pPr>
            <a:r>
              <a:rPr lang="en-CA" smtClean="0"/>
              <a:t>Global Christians:  many have served mission work around the world Prins in Sierra Leone and Bangladesh with CRWRC, short term missions from Africa, the central America, Philippines, Mexico, Haiti, Cuba… etc</a:t>
            </a:r>
          </a:p>
          <a:p>
            <a:pPr>
              <a:spcBef>
                <a:spcPct val="0"/>
              </a:spcBef>
            </a:pPr>
            <a:endParaRPr lang="en-CA" smtClean="0"/>
          </a:p>
          <a:p>
            <a:pPr>
              <a:spcBef>
                <a:spcPct val="0"/>
              </a:spcBef>
            </a:pPr>
            <a:r>
              <a:rPr lang="en-CA" smtClean="0"/>
              <a:t>More Ecumenical participation: Food Grains, VolunteerLink, Loaves and Fishes, Meals on Wheels</a:t>
            </a:r>
          </a:p>
          <a:p>
            <a:pPr>
              <a:spcBef>
                <a:spcPct val="0"/>
              </a:spcBef>
            </a:pPr>
            <a:endParaRPr lang="en-CA"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7739AE-7F3D-484F-A569-DAB58A85A8D0}" type="slidenum">
              <a:rPr lang="en-CA"/>
              <a:pPr fontAlgn="base">
                <a:spcBef>
                  <a:spcPct val="0"/>
                </a:spcBef>
                <a:spcAft>
                  <a:spcPct val="0"/>
                </a:spcAft>
              </a:pPr>
              <a:t>53</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32943" indent="-232943" fontAlgn="auto">
              <a:spcBef>
                <a:spcPts val="0"/>
              </a:spcBef>
              <a:spcAft>
                <a:spcPts val="0"/>
              </a:spcAft>
              <a:buFont typeface="+mj-lt"/>
              <a:buAutoNum type="arabicPeriod"/>
              <a:defRPr/>
            </a:pPr>
            <a:r>
              <a:rPr lang="en-CA" dirty="0" smtClean="0"/>
              <a:t>It of what Christ has done on the cross. This is the way of redemption.  </a:t>
            </a:r>
          </a:p>
          <a:p>
            <a:pPr marL="232943" indent="-232943" fontAlgn="auto">
              <a:spcBef>
                <a:spcPts val="0"/>
              </a:spcBef>
              <a:spcAft>
                <a:spcPts val="0"/>
              </a:spcAft>
              <a:buFont typeface="+mj-lt"/>
              <a:buAutoNum type="arabicPeriod"/>
              <a:defRPr/>
            </a:pPr>
            <a:r>
              <a:rPr lang="en-CA" dirty="0" smtClean="0"/>
              <a:t>It speaks of the freedom we find in Jesus.  No longer in the clutches of Satan, or any other powers of this world but in the freedom of the Kingdom of God.</a:t>
            </a:r>
          </a:p>
          <a:p>
            <a:pPr marL="232943" indent="-232943" fontAlgn="auto">
              <a:spcBef>
                <a:spcPts val="0"/>
              </a:spcBef>
              <a:spcAft>
                <a:spcPts val="0"/>
              </a:spcAft>
              <a:buFont typeface="+mj-lt"/>
              <a:buAutoNum type="arabicPeriod"/>
              <a:defRPr/>
            </a:pPr>
            <a:r>
              <a:rPr lang="en-CA" dirty="0" smtClean="0"/>
              <a:t>It speaks of the providential care of our Father in Heaven.  This can give us good confidence that in all the circumstances of our lives we will never be separated from the Love of God. </a:t>
            </a:r>
          </a:p>
          <a:p>
            <a:pPr fontAlgn="auto">
              <a:spcBef>
                <a:spcPts val="0"/>
              </a:spcBef>
              <a:spcAft>
                <a:spcPts val="0"/>
              </a:spcAft>
              <a:defRPr/>
            </a:pPr>
            <a:endParaRPr lang="en-US" dirty="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3485E7-5A51-4A35-B007-21D5641BBA8C}" type="slidenum">
              <a:rPr lang="en-CA"/>
              <a:pPr fontAlgn="base">
                <a:spcBef>
                  <a:spcPct val="0"/>
                </a:spcBef>
                <a:spcAft>
                  <a:spcPct val="0"/>
                </a:spcAft>
              </a:pPr>
              <a:t>5</a:t>
            </a:fld>
            <a:endParaRPr lang="en-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Varieties of ways that people become members of  Woody Nook.  </a:t>
            </a:r>
          </a:p>
          <a:p>
            <a:pPr>
              <a:spcBef>
                <a:spcPct val="0"/>
              </a:spcBef>
            </a:pPr>
            <a:endParaRPr lang="en-CA" smtClean="0"/>
          </a:p>
          <a:p>
            <a:pPr>
              <a:spcBef>
                <a:spcPct val="0"/>
              </a:spcBef>
            </a:pPr>
            <a:endParaRPr lang="en-CA"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FA221C-D865-4EBF-948D-CFE03E502F20}" type="slidenum">
              <a:rPr lang="en-CA"/>
              <a:pPr fontAlgn="base">
                <a:spcBef>
                  <a:spcPct val="0"/>
                </a:spcBef>
                <a:spcAft>
                  <a:spcPct val="0"/>
                </a:spcAft>
              </a:pPr>
              <a:t>54</a:t>
            </a:fld>
            <a:endParaRPr lang="en-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Lots of questions to just become very personal.</a:t>
            </a:r>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88D7FD-0B14-46A8-819F-3C2484D844E0}" type="slidenum">
              <a:rPr lang="en-CA"/>
              <a:pPr fontAlgn="base">
                <a:spcBef>
                  <a:spcPct val="0"/>
                </a:spcBef>
                <a:spcAft>
                  <a:spcPct val="0"/>
                </a:spcAft>
              </a:pPr>
              <a:t>55</a:t>
            </a:fld>
            <a:endParaRPr lang="en-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0DDAFD-C88B-46B0-8666-0CE4E08881D6}" type="slidenum">
              <a:rPr lang="en-CA"/>
              <a:pPr fontAlgn="base">
                <a:spcBef>
                  <a:spcPct val="0"/>
                </a:spcBef>
                <a:spcAft>
                  <a:spcPct val="0"/>
                </a:spcAft>
              </a:pPr>
              <a:t>56</a:t>
            </a:fld>
            <a:endParaRPr lang="en-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7F667-08DF-4140-B835-F6396F9A84FE}" type="slidenum">
              <a:rPr lang="en-CA"/>
              <a:pPr fontAlgn="base">
                <a:spcBef>
                  <a:spcPct val="0"/>
                </a:spcBef>
                <a:spcAft>
                  <a:spcPct val="0"/>
                </a:spcAft>
              </a:pPr>
              <a:t>57</a:t>
            </a:fld>
            <a:endParaRPr lang="en-CA"/>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52FBBC-7FEB-4C00-9B71-30FB92524AE8}" type="slidenum">
              <a:rPr lang="en-CA"/>
              <a:pPr fontAlgn="base">
                <a:spcBef>
                  <a:spcPct val="0"/>
                </a:spcBef>
                <a:spcAft>
                  <a:spcPct val="0"/>
                </a:spcAft>
              </a:pPr>
              <a:t>58</a:t>
            </a:fld>
            <a:endParaRPr lang="en-CA"/>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By presenting vision in this way, we get a sense that what we are stretches beyond our immediate circumstance.  Here are four characteristics of the church that we wish to embrace:</a:t>
            </a:r>
          </a:p>
          <a:p>
            <a:pPr>
              <a:spcBef>
                <a:spcPct val="0"/>
              </a:spcBef>
            </a:pPr>
            <a:endParaRPr lang="en-CA"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FE3E32-CD5D-4340-A498-B13B92A305CE}" type="slidenum">
              <a:rPr lang="en-CA"/>
              <a:pPr fontAlgn="base">
                <a:spcBef>
                  <a:spcPct val="0"/>
                </a:spcBef>
                <a:spcAft>
                  <a:spcPct val="0"/>
                </a:spcAft>
              </a:pPr>
              <a:t>59</a:t>
            </a:fld>
            <a:endParaRPr lang="en-CA"/>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The Christian vocation is what God calls us to do.  Here are three fundamental calls to which every member of the church (woodynook and every other congregation of Christ)  must respond. We may have differing emphasis, differing gifts, differing personalities – but the voice of God reaches to us with these calls.    </a:t>
            </a:r>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07AE25-881F-417C-A0E2-7FC197EE76A5}" type="slidenum">
              <a:rPr lang="en-CA"/>
              <a:pPr fontAlgn="base">
                <a:spcBef>
                  <a:spcPct val="0"/>
                </a:spcBef>
                <a:spcAft>
                  <a:spcPct val="0"/>
                </a:spcAft>
              </a:pPr>
              <a:t>60</a:t>
            </a:fld>
            <a:endParaRPr lang="en-C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This passage gives us the way /  attitude in which we exercise our call.  Servanthood rather than bosses.</a:t>
            </a:r>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EC1D35-79D3-466A-9713-3E181A9A63D1}" type="slidenum">
              <a:rPr lang="en-CA"/>
              <a:pPr fontAlgn="base">
                <a:spcBef>
                  <a:spcPct val="0"/>
                </a:spcBef>
                <a:spcAft>
                  <a:spcPct val="0"/>
                </a:spcAft>
              </a:pPr>
              <a:t>61</a:t>
            </a:fld>
            <a:endParaRPr lang="en-CA"/>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These shared family values come from a variety of sources in the church documents and seeks to embrace some of the conversation we have had as a congregation over time.  While we could add, sometimes we may which to give differing emphasis, sometimes we may want to put the values in a different format, the intention is to name some aspects of our life together.  </a:t>
            </a:r>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B774CE-6D15-4AF7-B412-80AC9D977990}" type="slidenum">
              <a:rPr lang="en-CA"/>
              <a:pPr fontAlgn="base">
                <a:spcBef>
                  <a:spcPct val="0"/>
                </a:spcBef>
                <a:spcAft>
                  <a:spcPct val="0"/>
                </a:spcAft>
              </a:pPr>
              <a:t>62</a:t>
            </a:fld>
            <a:endParaRPr lang="en-CA"/>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407CE2-DA09-4A8B-9DEF-15835C49B79B}" type="slidenum">
              <a:rPr lang="en-CA"/>
              <a:pPr fontAlgn="base">
                <a:spcBef>
                  <a:spcPct val="0"/>
                </a:spcBef>
                <a:spcAft>
                  <a:spcPct val="0"/>
                </a:spcAft>
              </a:pPr>
              <a:t>63</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buFontTx/>
              <a:buAutoNum type="arabicPeriod"/>
            </a:pPr>
            <a:r>
              <a:rPr lang="en-US" smtClean="0"/>
              <a:t>The assurance of faith:  this assurance is rooted in the love of Christ and not in my work or feeling at the moment. </a:t>
            </a:r>
          </a:p>
          <a:p>
            <a:pPr marL="228600" indent="-228600">
              <a:spcBef>
                <a:spcPct val="0"/>
              </a:spcBef>
              <a:buFontTx/>
              <a:buAutoNum type="arabicPeriod"/>
            </a:pPr>
            <a:r>
              <a:rPr lang="en-US" smtClean="0"/>
              <a:t>The desire to serve our faithful Saviour and Lord.  </a:t>
            </a:r>
          </a:p>
          <a:p>
            <a:pPr marL="228600" indent="-228600">
              <a:spcBef>
                <a:spcPct val="0"/>
              </a:spcBef>
              <a:buFontTx/>
              <a:buAutoNum type="arabicPeriod"/>
            </a:pPr>
            <a:r>
              <a:rPr lang="en-US" smtClean="0"/>
              <a:t>The role of the Spirit: my assurance and my willing service do not come from my personal strength but from the power of the Spirit who takes all the redemptive ways of Jesus Christ and makes them real in my life.  </a:t>
            </a:r>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D151B-B10A-4D7E-A8B0-EDA5BDFDF846}" type="slidenum">
              <a:rPr lang="en-CA"/>
              <a:pPr fontAlgn="base">
                <a:spcBef>
                  <a:spcPct val="0"/>
                </a:spcBef>
                <a:spcAft>
                  <a:spcPct val="0"/>
                </a:spcAft>
              </a:pPr>
              <a:t>6</a:t>
            </a:fld>
            <a:endParaRPr lang="en-CA"/>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30251E-9641-4D32-AC10-084D531DF6D4}" type="slidenum">
              <a:rPr lang="en-CA"/>
              <a:pPr fontAlgn="base">
                <a:spcBef>
                  <a:spcPct val="0"/>
                </a:spcBef>
                <a:spcAft>
                  <a:spcPct val="0"/>
                </a:spcAft>
              </a:pPr>
              <a:t>64</a:t>
            </a:fld>
            <a:endParaRPr lang="en-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BD7BFE-4CA9-41F9-B5FB-6542A542A769}" type="slidenum">
              <a:rPr lang="en-CA"/>
              <a:pPr fontAlgn="base">
                <a:spcBef>
                  <a:spcPct val="0"/>
                </a:spcBef>
                <a:spcAft>
                  <a:spcPct val="0"/>
                </a:spcAft>
              </a:pPr>
              <a:t>65</a:t>
            </a:fld>
            <a:endParaRPr lang="en-CA"/>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B8E386-F6AD-4BDD-B807-5AA2EBC362D8}" type="slidenum">
              <a:rPr lang="en-CA"/>
              <a:pPr fontAlgn="base">
                <a:spcBef>
                  <a:spcPct val="0"/>
                </a:spcBef>
                <a:spcAft>
                  <a:spcPct val="0"/>
                </a:spcAft>
              </a:pPr>
              <a:t>66</a:t>
            </a:fld>
            <a:endParaRPr lang="en-CA"/>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375267-0AB3-4B0F-8056-97ABF3BE64CC}" type="slidenum">
              <a:rPr lang="en-CA"/>
              <a:pPr fontAlgn="base">
                <a:spcBef>
                  <a:spcPct val="0"/>
                </a:spcBef>
                <a:spcAft>
                  <a:spcPct val="0"/>
                </a:spcAft>
              </a:pPr>
              <a:t>67</a:t>
            </a:fld>
            <a:endParaRPr lang="en-CA"/>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The images are important metaphors that help us see how we relate to each other:  in each one we can ask: so how does this image help us describe how a person is to relate to another person in the community.  </a:t>
            </a:r>
          </a:p>
          <a:p>
            <a:pPr>
              <a:spcBef>
                <a:spcPct val="0"/>
              </a:spcBef>
            </a:pPr>
            <a:endParaRPr lang="en-CA" smtClean="0"/>
          </a:p>
          <a:p>
            <a:pPr>
              <a:spcBef>
                <a:spcPct val="0"/>
              </a:spcBef>
            </a:pPr>
            <a:r>
              <a:rPr lang="en-CA" smtClean="0"/>
              <a:t>By differentiating the church from business, etc – we can further help each other develop an idea about the uniqueness of the church.  </a:t>
            </a:r>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E88384-883F-45FF-B0B0-47AF903BD2CF}" type="slidenum">
              <a:rPr lang="en-CA"/>
              <a:pPr fontAlgn="base">
                <a:spcBef>
                  <a:spcPct val="0"/>
                </a:spcBef>
                <a:spcAft>
                  <a:spcPct val="0"/>
                </a:spcAft>
              </a:pPr>
              <a:t>68</a:t>
            </a:fld>
            <a:endParaRPr lang="en-CA"/>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It is important to say that the church is the people, not the organization.  The people in Jesus Christ (church) have an organization (the institutional church) that helps us in our life with God in the world.  God gives us the institutional church with all its organizational qualities but as a people there is more than institutional/ organizational relationships.  </a:t>
            </a:r>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22F711-A0E5-4D9B-96AA-EBCAE8587EDC}" type="slidenum">
              <a:rPr lang="en-CA"/>
              <a:pPr fontAlgn="base">
                <a:spcBef>
                  <a:spcPct val="0"/>
                </a:spcBef>
                <a:spcAft>
                  <a:spcPct val="0"/>
                </a:spcAft>
              </a:pPr>
              <a:t>69</a:t>
            </a:fld>
            <a:endParaRPr lang="en-CA"/>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3A8215-BDF6-472D-8329-54924299ED74}" type="slidenum">
              <a:rPr lang="en-CA"/>
              <a:pPr fontAlgn="base">
                <a:spcBef>
                  <a:spcPct val="0"/>
                </a:spcBef>
                <a:spcAft>
                  <a:spcPct val="0"/>
                </a:spcAft>
              </a:pPr>
              <a:t>70</a:t>
            </a:fld>
            <a:endParaRPr lang="en-CA"/>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D626AF-7323-4179-9268-5258438E16DA}" type="slidenum">
              <a:rPr lang="en-CA"/>
              <a:pPr fontAlgn="base">
                <a:spcBef>
                  <a:spcPct val="0"/>
                </a:spcBef>
                <a:spcAft>
                  <a:spcPct val="0"/>
                </a:spcAft>
              </a:pPr>
              <a:t>71</a:t>
            </a:fld>
            <a:endParaRPr lang="en-CA"/>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EF970A-2084-4661-A682-B7F398438EF2}" type="slidenum">
              <a:rPr lang="en-CA"/>
              <a:pPr fontAlgn="base">
                <a:spcBef>
                  <a:spcPct val="0"/>
                </a:spcBef>
                <a:spcAft>
                  <a:spcPct val="0"/>
                </a:spcAft>
              </a:pPr>
              <a:t>72</a:t>
            </a:fld>
            <a:endParaRPr lang="en-CA"/>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BEE708-83B2-47C3-A26E-A6E92745EEEA}" type="slidenum">
              <a:rPr lang="en-CA"/>
              <a:pPr fontAlgn="base">
                <a:spcBef>
                  <a:spcPct val="0"/>
                </a:spcBef>
                <a:spcAft>
                  <a:spcPct val="0"/>
                </a:spcAft>
              </a:pPr>
              <a:t>73</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t>The Story of the Prodigal Son has been used by the church as a vehicle for understanding our place in the story of salvation.  We find this story in Luke 15.  </a:t>
            </a:r>
          </a:p>
          <a:p>
            <a:pPr>
              <a:spcBef>
                <a:spcPct val="0"/>
              </a:spcBef>
            </a:pPr>
            <a:endParaRPr lang="en-CA" smtClean="0"/>
          </a:p>
          <a:p>
            <a:pPr>
              <a:spcBef>
                <a:spcPct val="0"/>
              </a:spcBef>
            </a:pPr>
            <a:r>
              <a:rPr lang="en-CA" smtClean="0"/>
              <a:t>Read the story together.  </a:t>
            </a:r>
          </a:p>
          <a:p>
            <a:pPr>
              <a:spcBef>
                <a:spcPct val="0"/>
              </a:spcBef>
            </a:pPr>
            <a:endParaRPr lang="en-CA" smtClean="0"/>
          </a:p>
          <a:p>
            <a:pPr>
              <a:spcBef>
                <a:spcPct val="0"/>
              </a:spcBef>
            </a:pPr>
            <a:r>
              <a:rPr lang="en-CA" smtClean="0"/>
              <a:t>This story has many layers and we can not do justice to them all.  What we need to understand is that we find in this story the story of humanity. </a:t>
            </a:r>
          </a:p>
          <a:p>
            <a:pPr>
              <a:spcBef>
                <a:spcPct val="0"/>
              </a:spcBef>
            </a:pPr>
            <a:r>
              <a:rPr lang="en-CA" smtClean="0"/>
              <a:t>	Humanity starts at home with God (garden of eden): there is a home.</a:t>
            </a:r>
          </a:p>
          <a:p>
            <a:pPr>
              <a:spcBef>
                <a:spcPct val="0"/>
              </a:spcBef>
            </a:pPr>
            <a:r>
              <a:rPr lang="en-CA" smtClean="0"/>
              <a:t>	Sin separates us from God (the Father): we leave home and somehow come to believe that we do not need God or are independent of God.</a:t>
            </a:r>
          </a:p>
          <a:p>
            <a:pPr>
              <a:spcBef>
                <a:spcPct val="0"/>
              </a:spcBef>
            </a:pPr>
            <a:r>
              <a:rPr lang="en-CA" smtClean="0"/>
              <a:t>	The reality of life apart from God (life lived in selfishness or in the gutter): the deceptions, the disappointments</a:t>
            </a:r>
          </a:p>
          <a:p>
            <a:pPr>
              <a:spcBef>
                <a:spcPct val="0"/>
              </a:spcBef>
            </a:pPr>
            <a:r>
              <a:rPr lang="en-CA" smtClean="0"/>
              <a:t>	It’s time to come home: confession (I need you Lord, forgive my disregard and disobedience) on lips, the welcome of God – come, I will give you rest</a:t>
            </a:r>
          </a:p>
          <a:p>
            <a:pPr>
              <a:spcBef>
                <a:spcPct val="0"/>
              </a:spcBef>
            </a:pPr>
            <a:endParaRPr lang="en-CA" smtClean="0"/>
          </a:p>
          <a:p>
            <a:pPr>
              <a:spcBef>
                <a:spcPct val="0"/>
              </a:spcBef>
            </a:pPr>
            <a:r>
              <a:rPr lang="en-CA" smtClean="0"/>
              <a:t>This can become our story.  While the drama of the gutter may be too strong for our personal experiences, we need to reflect on the God’s welcoming us and taking us back into the family of God.  </a:t>
            </a:r>
          </a:p>
          <a:p>
            <a:pPr>
              <a:spcBef>
                <a:spcPct val="0"/>
              </a:spcBef>
            </a:pPr>
            <a:endParaRPr lang="en-CA" smtClean="0"/>
          </a:p>
          <a:p>
            <a:pPr>
              <a:spcBef>
                <a:spcPct val="0"/>
              </a:spcBef>
            </a:pPr>
            <a:r>
              <a:rPr lang="en-CA" smtClean="0"/>
              <a:t>The next slide allows us to walk alongside </a:t>
            </a:r>
          </a:p>
          <a:p>
            <a:pPr>
              <a:spcBef>
                <a:spcPct val="0"/>
              </a:spcBef>
            </a:pPr>
            <a:endParaRPr lang="en-CA"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A70272-8218-44D9-BA22-53658D2498BC}" type="slidenum">
              <a:rPr lang="en-CA"/>
              <a:pPr fontAlgn="base">
                <a:spcBef>
                  <a:spcPct val="0"/>
                </a:spcBef>
                <a:spcAft>
                  <a:spcPct val="0"/>
                </a:spcAft>
              </a:pPr>
              <a:t>7</a:t>
            </a:fld>
            <a:endParaRPr lang="en-CA"/>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slide is an opportunity to share various activities that </a:t>
            </a:r>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5C6D17-A66C-4E2B-A971-316CFA6C5B64}" type="slidenum">
              <a:rPr lang="en-CA"/>
              <a:pPr fontAlgn="base">
                <a:spcBef>
                  <a:spcPct val="0"/>
                </a:spcBef>
                <a:spcAft>
                  <a:spcPct val="0"/>
                </a:spcAft>
              </a:pPr>
              <a:t>74</a:t>
            </a:fld>
            <a:endParaRPr lang="en-CA"/>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31DB23-C334-4710-A103-4055100AACB2}" type="slidenum">
              <a:rPr lang="en-CA"/>
              <a:pPr fontAlgn="base">
                <a:spcBef>
                  <a:spcPct val="0"/>
                </a:spcBef>
                <a:spcAft>
                  <a:spcPct val="0"/>
                </a:spcAft>
              </a:pPr>
              <a:t>75</a:t>
            </a:fld>
            <a:endParaRPr lang="en-CA"/>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8CB0BF-7C57-4EA1-9E7F-FB4B1496BE24}" type="slidenum">
              <a:rPr lang="en-CA"/>
              <a:pPr fontAlgn="base">
                <a:spcBef>
                  <a:spcPct val="0"/>
                </a:spcBef>
                <a:spcAft>
                  <a:spcPct val="0"/>
                </a:spcAft>
              </a:pPr>
              <a:t>76</a:t>
            </a:fld>
            <a:endParaRPr lang="en-CA"/>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AABAD9-D54E-45C0-A190-D7FDEAFB7A51}" type="slidenum">
              <a:rPr lang="en-CA"/>
              <a:pPr fontAlgn="base">
                <a:spcBef>
                  <a:spcPct val="0"/>
                </a:spcBef>
                <a:spcAft>
                  <a:spcPct val="0"/>
                </a:spcAft>
              </a:pPr>
              <a:t>77</a:t>
            </a:fld>
            <a:endParaRPr lang="en-CA"/>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B044A2-5321-412E-9F6E-0BD3A5DE5492}" type="slidenum">
              <a:rPr lang="en-CA"/>
              <a:pPr fontAlgn="base">
                <a:spcBef>
                  <a:spcPct val="0"/>
                </a:spcBef>
                <a:spcAft>
                  <a:spcPct val="0"/>
                </a:spcAft>
              </a:pPr>
              <a:t>78</a:t>
            </a:fld>
            <a:endParaRPr lang="en-CA"/>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62FB6E-F2F9-48FF-82E3-050800B5E1F7}" type="slidenum">
              <a:rPr lang="en-CA"/>
              <a:pPr fontAlgn="base">
                <a:spcBef>
                  <a:spcPct val="0"/>
                </a:spcBef>
                <a:spcAft>
                  <a:spcPct val="0"/>
                </a:spcAft>
              </a:pPr>
              <a:t>79</a:t>
            </a:fld>
            <a:endParaRPr lang="en-CA"/>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8C67A2-234F-4E1B-BA83-A411B241E526}" type="slidenum">
              <a:rPr lang="en-CA"/>
              <a:pPr fontAlgn="base">
                <a:spcBef>
                  <a:spcPct val="0"/>
                </a:spcBef>
                <a:spcAft>
                  <a:spcPct val="0"/>
                </a:spcAft>
              </a:pPr>
              <a:t>80</a:t>
            </a:fld>
            <a:endParaRPr lang="en-CA"/>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DA5613-7C7D-4D8B-8455-7707101A3CB3}" type="slidenum">
              <a:rPr lang="en-CA"/>
              <a:pPr fontAlgn="base">
                <a:spcBef>
                  <a:spcPct val="0"/>
                </a:spcBef>
                <a:spcAft>
                  <a:spcPct val="0"/>
                </a:spcAft>
              </a:pPr>
              <a:t>81</a:t>
            </a:fld>
            <a:endParaRPr lang="en-CA"/>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D4E7F7-56A5-426A-B928-A8ED57B32333}" type="slidenum">
              <a:rPr lang="en-CA"/>
              <a:pPr fontAlgn="base">
                <a:spcBef>
                  <a:spcPct val="0"/>
                </a:spcBef>
                <a:spcAft>
                  <a:spcPct val="0"/>
                </a:spcAft>
              </a:pPr>
              <a:t>82</a:t>
            </a:fld>
            <a:endParaRPr lang="en-CA"/>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BDB6C6-F88A-40DD-897C-D5F8EEFBD3EB}" type="slidenum">
              <a:rPr lang="en-CA"/>
              <a:pPr fontAlgn="base">
                <a:spcBef>
                  <a:spcPct val="0"/>
                </a:spcBef>
                <a:spcAft>
                  <a:spcPct val="0"/>
                </a:spcAft>
              </a:pPr>
              <a:t>83</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z="1000" smtClean="0"/>
              <a:t>We can tell the story from two points of view.  </a:t>
            </a:r>
          </a:p>
          <a:p>
            <a:pPr>
              <a:spcBef>
                <a:spcPct val="0"/>
              </a:spcBef>
            </a:pPr>
            <a:endParaRPr lang="en-CA" sz="1000" smtClean="0"/>
          </a:p>
          <a:p>
            <a:pPr>
              <a:spcBef>
                <a:spcPct val="0"/>
              </a:spcBef>
            </a:pPr>
            <a:r>
              <a:rPr lang="en-CA" sz="1000" smtClean="0"/>
              <a:t>On the one side we see God and what God is doing (this is not necessarily sequential, but lists some actions of God in terms of the story of the Prodigal).  On the otherside we can tell the story from our experience of God’s work in my life.    </a:t>
            </a:r>
          </a:p>
          <a:p>
            <a:pPr>
              <a:spcBef>
                <a:spcPct val="0"/>
              </a:spcBef>
            </a:pPr>
            <a:endParaRPr lang="en-CA" sz="1000" smtClean="0"/>
          </a:p>
          <a:p>
            <a:pPr>
              <a:spcBef>
                <a:spcPct val="0"/>
              </a:spcBef>
            </a:pPr>
            <a:r>
              <a:rPr lang="en-CA" sz="1000" b="1" smtClean="0"/>
              <a:t>God made</a:t>
            </a:r>
            <a:r>
              <a:rPr lang="en-CA" sz="1000" smtClean="0"/>
              <a:t> humanity and each of us:  (Genesis 1,2; Psalm 8, Psalm 139)    on the other side:  </a:t>
            </a:r>
            <a:r>
              <a:rPr lang="en-CA" sz="1000" b="1" smtClean="0"/>
              <a:t>I am </a:t>
            </a:r>
            <a:r>
              <a:rPr lang="en-CA" sz="1000" smtClean="0"/>
              <a:t>created in the image and likeness of God.  </a:t>
            </a:r>
          </a:p>
          <a:p>
            <a:pPr>
              <a:spcBef>
                <a:spcPct val="0"/>
              </a:spcBef>
            </a:pPr>
            <a:r>
              <a:rPr lang="en-CA" sz="1000" b="1" smtClean="0"/>
              <a:t>God grieved </a:t>
            </a:r>
            <a:r>
              <a:rPr lang="en-CA" sz="1000" smtClean="0"/>
              <a:t>– the attitude to sin, to the breakage (not just about judgement)   on the other side:  </a:t>
            </a:r>
            <a:r>
              <a:rPr lang="en-CA" sz="1000" b="1" smtClean="0"/>
              <a:t>I am </a:t>
            </a:r>
            <a:r>
              <a:rPr lang="en-CA" sz="1000" smtClean="0"/>
              <a:t>walking in the ways of sin</a:t>
            </a:r>
          </a:p>
          <a:p>
            <a:pPr>
              <a:spcBef>
                <a:spcPct val="0"/>
              </a:spcBef>
            </a:pPr>
            <a:r>
              <a:rPr lang="en-CA" sz="1000" b="1" smtClean="0"/>
              <a:t>God waits</a:t>
            </a:r>
            <a:r>
              <a:rPr lang="en-CA" sz="1000" smtClean="0"/>
              <a:t> – God does not necessarily rush in and try to redirect our path immediately.  Sometimes God lets us get to the depths so that we cry out to  God.  Think of the time of the judges.    on the other side: </a:t>
            </a:r>
            <a:r>
              <a:rPr lang="en-CA" sz="1000" b="1" smtClean="0"/>
              <a:t>I am </a:t>
            </a:r>
            <a:r>
              <a:rPr lang="en-CA" sz="1000" smtClean="0"/>
              <a:t>living apart from God – what does this look like.  Perhaps words like “selfish”, “things aren’t going well”, “breaking of the commands”, “careless”, “partying”, “broken relationships”, “loneliness”  might help describe the situation.  Personal stories are useful.  </a:t>
            </a:r>
          </a:p>
          <a:p>
            <a:pPr>
              <a:spcBef>
                <a:spcPct val="0"/>
              </a:spcBef>
            </a:pPr>
            <a:r>
              <a:rPr lang="en-CA" sz="1000" b="1" smtClean="0"/>
              <a:t>God seeks  </a:t>
            </a:r>
            <a:r>
              <a:rPr lang="en-CA" sz="1000" smtClean="0"/>
              <a:t>While the parable does not describe it this way, it is important to remember that Jesus came to seek the lost. God does not say I will let them figure it out on their own, he goes out searching for us.  Meanwhile </a:t>
            </a:r>
            <a:r>
              <a:rPr lang="en-CA" sz="1000" b="1" smtClean="0"/>
              <a:t>I need </a:t>
            </a:r>
            <a:r>
              <a:rPr lang="en-CA" sz="1000" smtClean="0"/>
              <a:t>to face myself.  Look in the mirror to see myself as I really am.  The prodigal son has a talk with himself.  And we need to see our personal story in the worlds story of being apart from God.  The world is a mess.  What’s wrong with the world?  “I am”</a:t>
            </a:r>
          </a:p>
          <a:p>
            <a:pPr>
              <a:spcBef>
                <a:spcPct val="0"/>
              </a:spcBef>
            </a:pPr>
            <a:r>
              <a:rPr lang="en-CA" sz="1000" b="1" smtClean="0"/>
              <a:t>God Forgives:  </a:t>
            </a:r>
            <a:r>
              <a:rPr lang="en-CA" sz="1000" smtClean="0"/>
              <a:t>this is the story of Jesus, the one who atones for our sins.   </a:t>
            </a:r>
            <a:r>
              <a:rPr lang="en-CA" sz="1000" b="1" smtClean="0"/>
              <a:t>I need </a:t>
            </a:r>
            <a:r>
              <a:rPr lang="en-CA" sz="1000" smtClean="0"/>
              <a:t>to repent (turn away from sin and toward God), trusting in God alone for my salvation.  </a:t>
            </a:r>
          </a:p>
          <a:p>
            <a:pPr>
              <a:spcBef>
                <a:spcPct val="0"/>
              </a:spcBef>
            </a:pPr>
            <a:r>
              <a:rPr lang="en-CA" sz="1000" b="1" smtClean="0"/>
              <a:t>God empowers: </a:t>
            </a:r>
            <a:r>
              <a:rPr lang="en-CA" sz="1000" smtClean="0"/>
              <a:t>God sends us the Holy Spirit so that we might believe and live for God, he enables us.  </a:t>
            </a:r>
            <a:r>
              <a:rPr lang="en-CA" sz="1000" b="1" smtClean="0"/>
              <a:t>I respond</a:t>
            </a:r>
            <a:r>
              <a:rPr lang="en-CA" sz="1000" smtClean="0"/>
              <a:t> by living for God and being a witness to what God has done and is doing by my faith, hope and love.</a:t>
            </a:r>
          </a:p>
          <a:p>
            <a:pPr>
              <a:spcBef>
                <a:spcPct val="0"/>
              </a:spcBef>
            </a:pPr>
            <a:r>
              <a:rPr lang="en-CA" sz="1000" b="1" smtClean="0"/>
              <a:t>God gives</a:t>
            </a:r>
            <a:r>
              <a:rPr lang="en-CA" sz="1000" smtClean="0"/>
              <a:t> a future.  Eternal life, life with God now, a promise.   </a:t>
            </a:r>
            <a:r>
              <a:rPr lang="en-CA" sz="1000" b="1" smtClean="0"/>
              <a:t>I hope </a:t>
            </a:r>
            <a:r>
              <a:rPr lang="en-CA" sz="1000" smtClean="0"/>
              <a:t>in the unseen promise (examine Hebrews 11)</a:t>
            </a:r>
            <a:endParaRPr lang="en-CA" sz="1000" b="1"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613FEE-48A5-4F0B-B26F-0F9A59EC4825}" type="slidenum">
              <a:rPr lang="en-CA"/>
              <a:pPr fontAlgn="base">
                <a:spcBef>
                  <a:spcPct val="0"/>
                </a:spcBef>
                <a:spcAft>
                  <a:spcPct val="0"/>
                </a:spcAft>
              </a:pPr>
              <a:t>8</a:t>
            </a:fld>
            <a:endParaRPr lang="en-CA"/>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F328F5-AEF4-498A-9ABA-541836F0F7D5}" type="slidenum">
              <a:rPr lang="en-CA"/>
              <a:pPr fontAlgn="base">
                <a:spcBef>
                  <a:spcPct val="0"/>
                </a:spcBef>
                <a:spcAft>
                  <a:spcPct val="0"/>
                </a:spcAft>
              </a:pPr>
              <a:t>84</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b="1" smtClean="0"/>
              <a:t>God made</a:t>
            </a:r>
            <a:r>
              <a:rPr lang="en-CA" smtClean="0"/>
              <a:t> humanity and each of us:  (Genesis 1,2;)  Take time to read these passages.  It is critically important to consider the </a:t>
            </a:r>
          </a:p>
          <a:p>
            <a:pPr>
              <a:spcBef>
                <a:spcPct val="0"/>
              </a:spcBef>
            </a:pPr>
            <a:r>
              <a:rPr lang="en-CA" smtClean="0"/>
              <a:t>on the other side:  </a:t>
            </a:r>
            <a:r>
              <a:rPr lang="en-CA" b="1" smtClean="0"/>
              <a:t>I am </a:t>
            </a:r>
            <a:r>
              <a:rPr lang="en-CA" smtClean="0"/>
              <a:t>created in the image and likeness of God. (Psalm 8, Psalm 139).  </a:t>
            </a:r>
          </a:p>
          <a:p>
            <a:pPr>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F10459-A8F6-4688-AFBA-D1B1751BAE39}" type="slidenum">
              <a:rPr lang="en-CA"/>
              <a:pPr fontAlgn="base">
                <a:spcBef>
                  <a:spcPct val="0"/>
                </a:spcBef>
                <a:spcAft>
                  <a:spcPct val="0"/>
                </a:spcAft>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5760" cy="4320"/>
          </a:xfrm>
        </p:grpSpPr>
        <p:sp>
          <p:nvSpPr>
            <p:cNvPr id="5" name="Rectangle 2"/>
            <p:cNvSpPr>
              <a:spLocks noChangeArrowheads="1"/>
            </p:cNvSpPr>
            <p:nvPr/>
          </p:nvSpPr>
          <p:spPr bwMode="hidden">
            <a:xfrm>
              <a:off x="5568" y="2160"/>
              <a:ext cx="192" cy="2160"/>
            </a:xfrm>
            <a:prstGeom prst="rect">
              <a:avLst/>
            </a:prstGeom>
            <a:gradFill rotWithShape="0">
              <a:gsLst>
                <a:gs pos="0">
                  <a:schemeClr val="bg1"/>
                </a:gs>
                <a:gs pos="100000">
                  <a:schemeClr val="folHlink"/>
                </a:gs>
              </a:gsLst>
              <a:lin ang="0" scaled="1"/>
            </a:gradFill>
            <a:ln w="9525">
              <a:noFill/>
              <a:miter lim="800000"/>
              <a:headEnd/>
              <a:tailEnd/>
            </a:ln>
            <a:effectLst/>
          </p:spPr>
          <p:txBody>
            <a:bodyPr wrap="none" anchor="ctr"/>
            <a:lstStyle/>
            <a:p>
              <a:pPr fontAlgn="auto">
                <a:spcBef>
                  <a:spcPts val="0"/>
                </a:spcBef>
                <a:spcAft>
                  <a:spcPts val="0"/>
                </a:spcAft>
                <a:defRPr/>
              </a:pPr>
              <a:endParaRPr lang="en-CA">
                <a:latin typeface="+mn-lt"/>
              </a:endParaRPr>
            </a:p>
          </p:txBody>
        </p:sp>
        <p:sp>
          <p:nvSpPr>
            <p:cNvPr id="6" name="Rectangle 3"/>
            <p:cNvSpPr>
              <a:spLocks noChangeArrowheads="1"/>
            </p:cNvSpPr>
            <p:nvPr/>
          </p:nvSpPr>
          <p:spPr bwMode="white">
            <a:xfrm>
              <a:off x="1632" y="2160"/>
              <a:ext cx="3936" cy="2160"/>
            </a:xfrm>
            <a:prstGeom prst="rect">
              <a:avLst/>
            </a:prstGeom>
            <a:solidFill>
              <a:schemeClr val="bg1"/>
            </a:solidFill>
            <a:ln w="9525">
              <a:noFill/>
              <a:miter lim="800000"/>
              <a:headEnd/>
              <a:tailEnd/>
            </a:ln>
            <a:effectLst/>
          </p:spPr>
          <p:txBody>
            <a:bodyPr wrap="none" anchor="ctr"/>
            <a:lstStyle/>
            <a:p>
              <a:pPr fontAlgn="auto">
                <a:spcBef>
                  <a:spcPts val="0"/>
                </a:spcBef>
                <a:spcAft>
                  <a:spcPts val="0"/>
                </a:spcAft>
                <a:defRPr/>
              </a:pPr>
              <a:endParaRPr lang="en-CA">
                <a:latin typeface="+mn-lt"/>
              </a:endParaRPr>
            </a:p>
          </p:txBody>
        </p:sp>
        <p:sp>
          <p:nvSpPr>
            <p:cNvPr id="7" name="Rectangle 4"/>
            <p:cNvSpPr>
              <a:spLocks noChangeArrowheads="1"/>
            </p:cNvSpPr>
            <p:nvPr/>
          </p:nvSpPr>
          <p:spPr bwMode="ltGray">
            <a:xfrm>
              <a:off x="0" y="0"/>
              <a:ext cx="384" cy="2256"/>
            </a:xfrm>
            <a:prstGeom prst="rect">
              <a:avLst/>
            </a:prstGeom>
            <a:gradFill rotWithShape="0">
              <a:gsLst>
                <a:gs pos="0">
                  <a:schemeClr val="folHlink"/>
                </a:gs>
                <a:gs pos="100000">
                  <a:schemeClr val="accent1"/>
                </a:gs>
              </a:gsLst>
              <a:lin ang="5400000" scaled="1"/>
            </a:gradFill>
            <a:ln w="9525">
              <a:noFill/>
              <a:miter lim="800000"/>
              <a:headEnd/>
              <a:tailEnd/>
            </a:ln>
            <a:effectLst/>
          </p:spPr>
          <p:txBody>
            <a:bodyPr wrap="none" anchor="ctr"/>
            <a:lstStyle/>
            <a:p>
              <a:pPr fontAlgn="auto">
                <a:spcBef>
                  <a:spcPts val="0"/>
                </a:spcBef>
                <a:spcAft>
                  <a:spcPts val="0"/>
                </a:spcAft>
                <a:defRPr/>
              </a:pPr>
              <a:endParaRPr lang="en-CA">
                <a:latin typeface="+mn-lt"/>
              </a:endParaRPr>
            </a:p>
          </p:txBody>
        </p:sp>
        <p:pic>
          <p:nvPicPr>
            <p:cNvPr id="8" name="Picture 10" descr="ARTBANNA"/>
            <p:cNvPicPr>
              <a:picLocks noChangeAspect="1" noChangeArrowheads="1"/>
            </p:cNvPicPr>
            <p:nvPr/>
          </p:nvPicPr>
          <p:blipFill>
            <a:blip r:embed="rId2" cstate="print"/>
            <a:srcRect r="58453"/>
            <a:stretch>
              <a:fillRect/>
            </a:stretch>
          </p:blipFill>
          <p:spPr bwMode="invGray">
            <a:xfrm>
              <a:off x="1632" y="0"/>
              <a:ext cx="4128" cy="994"/>
            </a:xfrm>
            <a:prstGeom prst="rect">
              <a:avLst/>
            </a:prstGeom>
            <a:noFill/>
            <a:ln w="9525">
              <a:noFill/>
              <a:miter lim="800000"/>
              <a:headEnd/>
              <a:tailEnd/>
            </a:ln>
          </p:spPr>
        </p:pic>
        <p:pic>
          <p:nvPicPr>
            <p:cNvPr id="9" name="Picture 11" descr="ARTBANND"/>
            <p:cNvPicPr>
              <a:picLocks noChangeAspect="1" noChangeArrowheads="1"/>
            </p:cNvPicPr>
            <p:nvPr/>
          </p:nvPicPr>
          <p:blipFill>
            <a:blip r:embed="rId3" cstate="print"/>
            <a:srcRect l="64000"/>
            <a:stretch>
              <a:fillRect/>
            </a:stretch>
          </p:blipFill>
          <p:spPr bwMode="invGray">
            <a:xfrm>
              <a:off x="0" y="0"/>
              <a:ext cx="1296" cy="360"/>
            </a:xfrm>
            <a:prstGeom prst="rect">
              <a:avLst/>
            </a:prstGeom>
            <a:noFill/>
            <a:ln w="9525">
              <a:noFill/>
              <a:miter lim="800000"/>
              <a:headEnd/>
              <a:tailEnd/>
            </a:ln>
          </p:spPr>
        </p:pic>
        <p:pic>
          <p:nvPicPr>
            <p:cNvPr id="10" name="Picture 12" descr="ARTHSEPA"/>
            <p:cNvPicPr>
              <a:picLocks noChangeAspect="1" noChangeArrowheads="1"/>
            </p:cNvPicPr>
            <p:nvPr/>
          </p:nvPicPr>
          <p:blipFill>
            <a:blip r:embed="rId4" cstate="print"/>
            <a:srcRect/>
            <a:stretch>
              <a:fillRect/>
            </a:stretch>
          </p:blipFill>
          <p:spPr bwMode="gray">
            <a:xfrm>
              <a:off x="240" y="2016"/>
              <a:ext cx="1800" cy="60"/>
            </a:xfrm>
            <a:prstGeom prst="rect">
              <a:avLst/>
            </a:prstGeom>
            <a:noFill/>
            <a:ln w="9525">
              <a:noFill/>
              <a:miter lim="800000"/>
              <a:headEnd/>
              <a:tailEnd/>
            </a:ln>
          </p:spPr>
        </p:pic>
        <p:sp>
          <p:nvSpPr>
            <p:cNvPr id="11" name="Rectangle 13"/>
            <p:cNvSpPr>
              <a:spLocks noChangeArrowheads="1"/>
            </p:cNvSpPr>
            <p:nvPr/>
          </p:nvSpPr>
          <p:spPr bwMode="hidden">
            <a:xfrm>
              <a:off x="1776" y="4224"/>
              <a:ext cx="2448" cy="96"/>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fontAlgn="auto">
                <a:spcBef>
                  <a:spcPts val="0"/>
                </a:spcBef>
                <a:spcAft>
                  <a:spcPts val="0"/>
                </a:spcAft>
                <a:defRPr/>
              </a:pPr>
              <a:endParaRPr lang="en-CA">
                <a:latin typeface="+mn-lt"/>
              </a:endParaRPr>
            </a:p>
          </p:txBody>
        </p:sp>
      </p:grpSp>
      <p:sp>
        <p:nvSpPr>
          <p:cNvPr id="36869" name="Rectangle 5"/>
          <p:cNvSpPr>
            <a:spLocks noGrp="1" noChangeArrowheads="1"/>
          </p:cNvSpPr>
          <p:nvPr>
            <p:ph type="ctrTitle"/>
          </p:nvPr>
        </p:nvSpPr>
        <p:spPr>
          <a:xfrm>
            <a:off x="990600" y="1905000"/>
            <a:ext cx="7772400" cy="1143000"/>
          </a:xfrm>
        </p:spPr>
        <p:txBody>
          <a:bodyPr/>
          <a:lstStyle>
            <a:lvl1pPr>
              <a:defRPr/>
            </a:lvl1pPr>
          </a:lstStyle>
          <a:p>
            <a:r>
              <a:rPr lang="en-CA" smtClean="0"/>
              <a:t>Click to edit Master title style</a:t>
            </a:r>
            <a:endParaRPr lang="en-CA"/>
          </a:p>
        </p:txBody>
      </p:sp>
      <p:sp>
        <p:nvSpPr>
          <p:cNvPr id="36870" name="Rectangle 6"/>
          <p:cNvSpPr>
            <a:spLocks noGrp="1" noChangeArrowheads="1"/>
          </p:cNvSpPr>
          <p:nvPr>
            <p:ph type="subTitle" idx="1"/>
          </p:nvPr>
        </p:nvSpPr>
        <p:spPr>
          <a:xfrm>
            <a:off x="2667000" y="3810000"/>
            <a:ext cx="6400800" cy="1752600"/>
          </a:xfrm>
        </p:spPr>
        <p:txBody>
          <a:bodyPr/>
          <a:lstStyle>
            <a:lvl1pPr marL="0" indent="0">
              <a:buFontTx/>
              <a:buNone/>
              <a:defRPr/>
            </a:lvl1pPr>
          </a:lstStyle>
          <a:p>
            <a:r>
              <a:rPr lang="en-CA" smtClean="0"/>
              <a:t>Click to edit Master subtitle style</a:t>
            </a:r>
            <a:endParaRPr lang="en-CA"/>
          </a:p>
        </p:txBody>
      </p:sp>
      <p:sp>
        <p:nvSpPr>
          <p:cNvPr id="12" name="Rectangle 7"/>
          <p:cNvSpPr>
            <a:spLocks noGrp="1" noChangeArrowheads="1"/>
          </p:cNvSpPr>
          <p:nvPr>
            <p:ph type="dt" sz="half" idx="10"/>
          </p:nvPr>
        </p:nvSpPr>
        <p:spPr>
          <a:xfrm>
            <a:off x="533400" y="6248400"/>
            <a:ext cx="1905000" cy="457200"/>
          </a:xfrm>
        </p:spPr>
        <p:txBody>
          <a:bodyPr/>
          <a:lstStyle>
            <a:lvl1pPr>
              <a:defRPr smtClean="0"/>
            </a:lvl1pPr>
          </a:lstStyle>
          <a:p>
            <a:pPr>
              <a:defRPr/>
            </a:pPr>
            <a:fld id="{05D58B50-01EC-477E-8757-516B767F0A9B}" type="datetimeFigureOut">
              <a:rPr lang="en-US"/>
              <a:pPr>
                <a:defRPr/>
              </a:pPr>
              <a:t>8/5/2014</a:t>
            </a:fld>
            <a:endParaRPr lang="en-CA"/>
          </a:p>
        </p:txBody>
      </p:sp>
      <p:sp>
        <p:nvSpPr>
          <p:cNvPr id="13" name="Rectangle 8"/>
          <p:cNvSpPr>
            <a:spLocks noGrp="1" noChangeArrowheads="1"/>
          </p:cNvSpPr>
          <p:nvPr>
            <p:ph type="ftr" sz="quarter" idx="11"/>
          </p:nvPr>
        </p:nvSpPr>
        <p:spPr/>
        <p:txBody>
          <a:bodyPr/>
          <a:lstStyle>
            <a:lvl1pPr>
              <a:defRPr/>
            </a:lvl1pPr>
          </a:lstStyle>
          <a:p>
            <a:pPr>
              <a:defRPr/>
            </a:pPr>
            <a:endParaRPr lang="en-CA"/>
          </a:p>
        </p:txBody>
      </p:sp>
      <p:sp>
        <p:nvSpPr>
          <p:cNvPr id="14" name="Rectangle 9"/>
          <p:cNvSpPr>
            <a:spLocks noGrp="1" noChangeArrowheads="1"/>
          </p:cNvSpPr>
          <p:nvPr>
            <p:ph type="sldNum" sz="quarter" idx="12"/>
          </p:nvPr>
        </p:nvSpPr>
        <p:spPr>
          <a:xfrm>
            <a:off x="6705600" y="6248400"/>
            <a:ext cx="1905000" cy="457200"/>
          </a:xfrm>
        </p:spPr>
        <p:txBody>
          <a:bodyPr/>
          <a:lstStyle>
            <a:lvl1pPr>
              <a:defRPr smtClean="0"/>
            </a:lvl1pPr>
          </a:lstStyle>
          <a:p>
            <a:pPr>
              <a:defRPr/>
            </a:pPr>
            <a:fld id="{EA8E6D32-94EE-4A8C-8708-921A2E509CDF}" type="slidenum">
              <a:rPr lang="en-CA"/>
              <a:pPr>
                <a:defRPr/>
              </a:pPr>
              <a:t>‹#›</a:t>
            </a:fld>
            <a:endParaRPr lang="en-CA"/>
          </a:p>
        </p:txBody>
      </p:sp>
    </p:spTree>
  </p:cSld>
  <p:clrMapOvr>
    <a:masterClrMapping/>
  </p:clrMapOvr>
  <p:transition spd="med">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Rectangle 8"/>
          <p:cNvSpPr>
            <a:spLocks noGrp="1" noChangeArrowheads="1"/>
          </p:cNvSpPr>
          <p:nvPr>
            <p:ph type="dt" sz="half" idx="10"/>
          </p:nvPr>
        </p:nvSpPr>
        <p:spPr>
          <a:ln/>
        </p:spPr>
        <p:txBody>
          <a:bodyPr/>
          <a:lstStyle>
            <a:lvl1pPr>
              <a:defRPr/>
            </a:lvl1pPr>
          </a:lstStyle>
          <a:p>
            <a:pPr>
              <a:defRPr/>
            </a:pPr>
            <a:fld id="{EFD1F5C1-15EA-497F-A43B-E3037C04D7AA}" type="datetimeFigureOut">
              <a:rPr lang="en-US"/>
              <a:pPr>
                <a:defRPr/>
              </a:pPr>
              <a:t>8/5/2014</a:t>
            </a:fld>
            <a:endParaRPr lang="en-CA"/>
          </a:p>
        </p:txBody>
      </p:sp>
      <p:sp>
        <p:nvSpPr>
          <p:cNvPr id="5" name="Rectangle 9"/>
          <p:cNvSpPr>
            <a:spLocks noGrp="1" noChangeArrowheads="1"/>
          </p:cNvSpPr>
          <p:nvPr>
            <p:ph type="ftr" sz="quarter" idx="11"/>
          </p:nvPr>
        </p:nvSpPr>
        <p:spPr>
          <a:ln/>
        </p:spPr>
        <p:txBody>
          <a:bodyPr/>
          <a:lstStyle>
            <a:lvl1pPr>
              <a:defRPr/>
            </a:lvl1pPr>
          </a:lstStyle>
          <a:p>
            <a:pPr>
              <a:defRPr/>
            </a:pPr>
            <a:endParaRPr lang="en-CA"/>
          </a:p>
        </p:txBody>
      </p:sp>
      <p:sp>
        <p:nvSpPr>
          <p:cNvPr id="6" name="Rectangle 10"/>
          <p:cNvSpPr>
            <a:spLocks noGrp="1" noChangeArrowheads="1"/>
          </p:cNvSpPr>
          <p:nvPr>
            <p:ph type="sldNum" sz="quarter" idx="12"/>
          </p:nvPr>
        </p:nvSpPr>
        <p:spPr>
          <a:ln/>
        </p:spPr>
        <p:txBody>
          <a:bodyPr/>
          <a:lstStyle>
            <a:lvl1pPr>
              <a:defRPr/>
            </a:lvl1pPr>
          </a:lstStyle>
          <a:p>
            <a:pPr>
              <a:defRPr/>
            </a:pPr>
            <a:fld id="{8E08C86C-D312-455F-8C97-629F0019B39F}" type="slidenum">
              <a:rPr lang="en-CA"/>
              <a:pPr>
                <a:defRPr/>
              </a:pPr>
              <a:t>‹#›</a:t>
            </a:fld>
            <a:endParaRPr lang="en-CA"/>
          </a:p>
        </p:txBody>
      </p:sp>
    </p:spTree>
  </p:cSld>
  <p:clrMapOvr>
    <a:masterClrMapping/>
  </p:clrMapOvr>
  <p:transition spd="med">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CA" smtClean="0"/>
              <a:t>Click to edit Master title style</a:t>
            </a:r>
            <a:endParaRPr lang="en-CA"/>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Rectangle 8"/>
          <p:cNvSpPr>
            <a:spLocks noGrp="1" noChangeArrowheads="1"/>
          </p:cNvSpPr>
          <p:nvPr>
            <p:ph type="dt" sz="half" idx="10"/>
          </p:nvPr>
        </p:nvSpPr>
        <p:spPr>
          <a:ln/>
        </p:spPr>
        <p:txBody>
          <a:bodyPr/>
          <a:lstStyle>
            <a:lvl1pPr>
              <a:defRPr/>
            </a:lvl1pPr>
          </a:lstStyle>
          <a:p>
            <a:pPr>
              <a:defRPr/>
            </a:pPr>
            <a:fld id="{E256A38C-15E3-47A1-8802-C91A582CF317}" type="datetimeFigureOut">
              <a:rPr lang="en-US"/>
              <a:pPr>
                <a:defRPr/>
              </a:pPr>
              <a:t>8/5/2014</a:t>
            </a:fld>
            <a:endParaRPr lang="en-CA"/>
          </a:p>
        </p:txBody>
      </p:sp>
      <p:sp>
        <p:nvSpPr>
          <p:cNvPr id="5" name="Rectangle 9"/>
          <p:cNvSpPr>
            <a:spLocks noGrp="1" noChangeArrowheads="1"/>
          </p:cNvSpPr>
          <p:nvPr>
            <p:ph type="ftr" sz="quarter" idx="11"/>
          </p:nvPr>
        </p:nvSpPr>
        <p:spPr>
          <a:ln/>
        </p:spPr>
        <p:txBody>
          <a:bodyPr/>
          <a:lstStyle>
            <a:lvl1pPr>
              <a:defRPr/>
            </a:lvl1pPr>
          </a:lstStyle>
          <a:p>
            <a:pPr>
              <a:defRPr/>
            </a:pPr>
            <a:endParaRPr lang="en-CA"/>
          </a:p>
        </p:txBody>
      </p:sp>
      <p:sp>
        <p:nvSpPr>
          <p:cNvPr id="6" name="Rectangle 10"/>
          <p:cNvSpPr>
            <a:spLocks noGrp="1" noChangeArrowheads="1"/>
          </p:cNvSpPr>
          <p:nvPr>
            <p:ph type="sldNum" sz="quarter" idx="12"/>
          </p:nvPr>
        </p:nvSpPr>
        <p:spPr>
          <a:ln/>
        </p:spPr>
        <p:txBody>
          <a:bodyPr/>
          <a:lstStyle>
            <a:lvl1pPr>
              <a:defRPr/>
            </a:lvl1pPr>
          </a:lstStyle>
          <a:p>
            <a:pPr>
              <a:defRPr/>
            </a:pPr>
            <a:fld id="{1B4674CD-30EB-42C3-A3EB-1F87614C7FCD}" type="slidenum">
              <a:rPr lang="en-CA"/>
              <a:pPr>
                <a:defRPr/>
              </a:pPr>
              <a:t>‹#›</a:t>
            </a:fld>
            <a:endParaRPr lang="en-CA"/>
          </a:p>
        </p:txBody>
      </p:sp>
    </p:spTree>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Rectangle 8"/>
          <p:cNvSpPr>
            <a:spLocks noGrp="1" noChangeArrowheads="1"/>
          </p:cNvSpPr>
          <p:nvPr>
            <p:ph type="dt" sz="half" idx="10"/>
          </p:nvPr>
        </p:nvSpPr>
        <p:spPr>
          <a:ln/>
        </p:spPr>
        <p:txBody>
          <a:bodyPr/>
          <a:lstStyle>
            <a:lvl1pPr>
              <a:defRPr/>
            </a:lvl1pPr>
          </a:lstStyle>
          <a:p>
            <a:pPr>
              <a:defRPr/>
            </a:pPr>
            <a:fld id="{570E24A8-9296-40FE-B26B-446BA1B61337}" type="datetimeFigureOut">
              <a:rPr lang="en-US"/>
              <a:pPr>
                <a:defRPr/>
              </a:pPr>
              <a:t>8/5/2014</a:t>
            </a:fld>
            <a:endParaRPr lang="en-CA"/>
          </a:p>
        </p:txBody>
      </p:sp>
      <p:sp>
        <p:nvSpPr>
          <p:cNvPr id="5" name="Rectangle 9"/>
          <p:cNvSpPr>
            <a:spLocks noGrp="1" noChangeArrowheads="1"/>
          </p:cNvSpPr>
          <p:nvPr>
            <p:ph type="ftr" sz="quarter" idx="11"/>
          </p:nvPr>
        </p:nvSpPr>
        <p:spPr>
          <a:ln/>
        </p:spPr>
        <p:txBody>
          <a:bodyPr/>
          <a:lstStyle>
            <a:lvl1pPr>
              <a:defRPr/>
            </a:lvl1pPr>
          </a:lstStyle>
          <a:p>
            <a:pPr>
              <a:defRPr/>
            </a:pPr>
            <a:endParaRPr lang="en-CA"/>
          </a:p>
        </p:txBody>
      </p:sp>
      <p:sp>
        <p:nvSpPr>
          <p:cNvPr id="6" name="Rectangle 10"/>
          <p:cNvSpPr>
            <a:spLocks noGrp="1" noChangeArrowheads="1"/>
          </p:cNvSpPr>
          <p:nvPr>
            <p:ph type="sldNum" sz="quarter" idx="12"/>
          </p:nvPr>
        </p:nvSpPr>
        <p:spPr>
          <a:ln/>
        </p:spPr>
        <p:txBody>
          <a:bodyPr/>
          <a:lstStyle>
            <a:lvl1pPr>
              <a:defRPr/>
            </a:lvl1pPr>
          </a:lstStyle>
          <a:p>
            <a:pPr>
              <a:defRPr/>
            </a:pPr>
            <a:fld id="{A3137553-B252-4548-A978-206BF6C4AB65}" type="slidenum">
              <a:rPr lang="en-CA"/>
              <a:pPr>
                <a:defRPr/>
              </a:pPr>
              <a:t>‹#›</a:t>
            </a:fld>
            <a:endParaRPr lang="en-CA"/>
          </a:p>
        </p:txBody>
      </p:sp>
    </p:spTree>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fld id="{B466B1FB-6951-4E22-8700-D9AF0F88ACDA}" type="datetimeFigureOut">
              <a:rPr lang="en-US"/>
              <a:pPr>
                <a:defRPr/>
              </a:pPr>
              <a:t>8/5/2014</a:t>
            </a:fld>
            <a:endParaRPr lang="en-CA"/>
          </a:p>
        </p:txBody>
      </p:sp>
      <p:sp>
        <p:nvSpPr>
          <p:cNvPr id="5" name="Rectangle 9"/>
          <p:cNvSpPr>
            <a:spLocks noGrp="1" noChangeArrowheads="1"/>
          </p:cNvSpPr>
          <p:nvPr>
            <p:ph type="ftr" sz="quarter" idx="11"/>
          </p:nvPr>
        </p:nvSpPr>
        <p:spPr>
          <a:ln/>
        </p:spPr>
        <p:txBody>
          <a:bodyPr/>
          <a:lstStyle>
            <a:lvl1pPr>
              <a:defRPr/>
            </a:lvl1pPr>
          </a:lstStyle>
          <a:p>
            <a:pPr>
              <a:defRPr/>
            </a:pPr>
            <a:endParaRPr lang="en-CA"/>
          </a:p>
        </p:txBody>
      </p:sp>
      <p:sp>
        <p:nvSpPr>
          <p:cNvPr id="6" name="Rectangle 10"/>
          <p:cNvSpPr>
            <a:spLocks noGrp="1" noChangeArrowheads="1"/>
          </p:cNvSpPr>
          <p:nvPr>
            <p:ph type="sldNum" sz="quarter" idx="12"/>
          </p:nvPr>
        </p:nvSpPr>
        <p:spPr>
          <a:ln/>
        </p:spPr>
        <p:txBody>
          <a:bodyPr/>
          <a:lstStyle>
            <a:lvl1pPr>
              <a:defRPr/>
            </a:lvl1pPr>
          </a:lstStyle>
          <a:p>
            <a:pPr>
              <a:defRPr/>
            </a:pPr>
            <a:fld id="{DF128763-E0BF-465D-A700-7D122AC49E3D}" type="slidenum">
              <a:rPr lang="en-CA"/>
              <a:pPr>
                <a:defRPr/>
              </a:pPr>
              <a:t>‹#›</a:t>
            </a:fld>
            <a:endParaRPr lang="en-CA"/>
          </a:p>
        </p:txBody>
      </p:sp>
    </p:spTree>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5" name="Rectangle 8"/>
          <p:cNvSpPr>
            <a:spLocks noGrp="1" noChangeArrowheads="1"/>
          </p:cNvSpPr>
          <p:nvPr>
            <p:ph type="dt" sz="half" idx="10"/>
          </p:nvPr>
        </p:nvSpPr>
        <p:spPr>
          <a:ln/>
        </p:spPr>
        <p:txBody>
          <a:bodyPr/>
          <a:lstStyle>
            <a:lvl1pPr>
              <a:defRPr/>
            </a:lvl1pPr>
          </a:lstStyle>
          <a:p>
            <a:pPr>
              <a:defRPr/>
            </a:pPr>
            <a:fld id="{CFA585D4-E99D-4A28-B3D6-72871342C211}" type="datetimeFigureOut">
              <a:rPr lang="en-US"/>
              <a:pPr>
                <a:defRPr/>
              </a:pPr>
              <a:t>8/5/2014</a:t>
            </a:fld>
            <a:endParaRPr lang="en-CA"/>
          </a:p>
        </p:txBody>
      </p:sp>
      <p:sp>
        <p:nvSpPr>
          <p:cNvPr id="6" name="Rectangle 9"/>
          <p:cNvSpPr>
            <a:spLocks noGrp="1" noChangeArrowheads="1"/>
          </p:cNvSpPr>
          <p:nvPr>
            <p:ph type="ftr" sz="quarter" idx="11"/>
          </p:nvPr>
        </p:nvSpPr>
        <p:spPr>
          <a:ln/>
        </p:spPr>
        <p:txBody>
          <a:bodyPr/>
          <a:lstStyle>
            <a:lvl1pPr>
              <a:defRPr/>
            </a:lvl1pPr>
          </a:lstStyle>
          <a:p>
            <a:pPr>
              <a:defRPr/>
            </a:pPr>
            <a:endParaRPr lang="en-CA"/>
          </a:p>
        </p:txBody>
      </p:sp>
      <p:sp>
        <p:nvSpPr>
          <p:cNvPr id="7" name="Rectangle 10"/>
          <p:cNvSpPr>
            <a:spLocks noGrp="1" noChangeArrowheads="1"/>
          </p:cNvSpPr>
          <p:nvPr>
            <p:ph type="sldNum" sz="quarter" idx="12"/>
          </p:nvPr>
        </p:nvSpPr>
        <p:spPr>
          <a:ln/>
        </p:spPr>
        <p:txBody>
          <a:bodyPr/>
          <a:lstStyle>
            <a:lvl1pPr>
              <a:defRPr/>
            </a:lvl1pPr>
          </a:lstStyle>
          <a:p>
            <a:pPr>
              <a:defRPr/>
            </a:pPr>
            <a:fld id="{E4A320CE-A199-4E81-BAE9-9DDAB0BB8DD4}" type="slidenum">
              <a:rPr lang="en-CA"/>
              <a:pPr>
                <a:defRPr/>
              </a:pPr>
              <a:t>‹#›</a:t>
            </a:fld>
            <a:endParaRPr lang="en-CA"/>
          </a:p>
        </p:txBody>
      </p:sp>
    </p:spTree>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7" name="Rectangle 8"/>
          <p:cNvSpPr>
            <a:spLocks noGrp="1" noChangeArrowheads="1"/>
          </p:cNvSpPr>
          <p:nvPr>
            <p:ph type="dt" sz="half" idx="10"/>
          </p:nvPr>
        </p:nvSpPr>
        <p:spPr>
          <a:ln/>
        </p:spPr>
        <p:txBody>
          <a:bodyPr/>
          <a:lstStyle>
            <a:lvl1pPr>
              <a:defRPr/>
            </a:lvl1pPr>
          </a:lstStyle>
          <a:p>
            <a:pPr>
              <a:defRPr/>
            </a:pPr>
            <a:fld id="{E40AED3A-90EB-42FD-8315-9AB1DFA708EE}" type="datetimeFigureOut">
              <a:rPr lang="en-US"/>
              <a:pPr>
                <a:defRPr/>
              </a:pPr>
              <a:t>8/5/2014</a:t>
            </a:fld>
            <a:endParaRPr lang="en-CA"/>
          </a:p>
        </p:txBody>
      </p:sp>
      <p:sp>
        <p:nvSpPr>
          <p:cNvPr id="8" name="Rectangle 9"/>
          <p:cNvSpPr>
            <a:spLocks noGrp="1" noChangeArrowheads="1"/>
          </p:cNvSpPr>
          <p:nvPr>
            <p:ph type="ftr" sz="quarter" idx="11"/>
          </p:nvPr>
        </p:nvSpPr>
        <p:spPr>
          <a:ln/>
        </p:spPr>
        <p:txBody>
          <a:bodyPr/>
          <a:lstStyle>
            <a:lvl1pPr>
              <a:defRPr/>
            </a:lvl1pPr>
          </a:lstStyle>
          <a:p>
            <a:pPr>
              <a:defRPr/>
            </a:pPr>
            <a:endParaRPr lang="en-CA"/>
          </a:p>
        </p:txBody>
      </p:sp>
      <p:sp>
        <p:nvSpPr>
          <p:cNvPr id="9" name="Rectangle 10"/>
          <p:cNvSpPr>
            <a:spLocks noGrp="1" noChangeArrowheads="1"/>
          </p:cNvSpPr>
          <p:nvPr>
            <p:ph type="sldNum" sz="quarter" idx="12"/>
          </p:nvPr>
        </p:nvSpPr>
        <p:spPr>
          <a:ln/>
        </p:spPr>
        <p:txBody>
          <a:bodyPr/>
          <a:lstStyle>
            <a:lvl1pPr>
              <a:defRPr/>
            </a:lvl1pPr>
          </a:lstStyle>
          <a:p>
            <a:pPr>
              <a:defRPr/>
            </a:pPr>
            <a:fld id="{28DCDC35-4DA2-43F4-9162-4BCCB235D958}" type="slidenum">
              <a:rPr lang="en-CA"/>
              <a:pPr>
                <a:defRPr/>
              </a:pPr>
              <a:t>‹#›</a:t>
            </a:fld>
            <a:endParaRPr lang="en-CA"/>
          </a:p>
        </p:txBody>
      </p:sp>
    </p:spTree>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Rectangle 8"/>
          <p:cNvSpPr>
            <a:spLocks noGrp="1" noChangeArrowheads="1"/>
          </p:cNvSpPr>
          <p:nvPr>
            <p:ph type="dt" sz="half" idx="10"/>
          </p:nvPr>
        </p:nvSpPr>
        <p:spPr>
          <a:ln/>
        </p:spPr>
        <p:txBody>
          <a:bodyPr/>
          <a:lstStyle>
            <a:lvl1pPr>
              <a:defRPr/>
            </a:lvl1pPr>
          </a:lstStyle>
          <a:p>
            <a:pPr>
              <a:defRPr/>
            </a:pPr>
            <a:fld id="{376807EC-D177-4B31-A7BB-ED39C975F891}" type="datetimeFigureOut">
              <a:rPr lang="en-US"/>
              <a:pPr>
                <a:defRPr/>
              </a:pPr>
              <a:t>8/5/2014</a:t>
            </a:fld>
            <a:endParaRPr lang="en-CA"/>
          </a:p>
        </p:txBody>
      </p:sp>
      <p:sp>
        <p:nvSpPr>
          <p:cNvPr id="4" name="Rectangle 9"/>
          <p:cNvSpPr>
            <a:spLocks noGrp="1" noChangeArrowheads="1"/>
          </p:cNvSpPr>
          <p:nvPr>
            <p:ph type="ftr" sz="quarter" idx="11"/>
          </p:nvPr>
        </p:nvSpPr>
        <p:spPr>
          <a:ln/>
        </p:spPr>
        <p:txBody>
          <a:bodyPr/>
          <a:lstStyle>
            <a:lvl1pPr>
              <a:defRPr/>
            </a:lvl1pPr>
          </a:lstStyle>
          <a:p>
            <a:pPr>
              <a:defRPr/>
            </a:pPr>
            <a:endParaRPr lang="en-CA"/>
          </a:p>
        </p:txBody>
      </p:sp>
      <p:sp>
        <p:nvSpPr>
          <p:cNvPr id="5" name="Rectangle 10"/>
          <p:cNvSpPr>
            <a:spLocks noGrp="1" noChangeArrowheads="1"/>
          </p:cNvSpPr>
          <p:nvPr>
            <p:ph type="sldNum" sz="quarter" idx="12"/>
          </p:nvPr>
        </p:nvSpPr>
        <p:spPr>
          <a:ln/>
        </p:spPr>
        <p:txBody>
          <a:bodyPr/>
          <a:lstStyle>
            <a:lvl1pPr>
              <a:defRPr/>
            </a:lvl1pPr>
          </a:lstStyle>
          <a:p>
            <a:pPr>
              <a:defRPr/>
            </a:pPr>
            <a:fld id="{85C5D3CE-415F-44F7-86DD-B03C2F965796}" type="slidenum">
              <a:rPr lang="en-CA"/>
              <a:pPr>
                <a:defRPr/>
              </a:pPr>
              <a:t>‹#›</a:t>
            </a:fld>
            <a:endParaRPr lang="en-CA"/>
          </a:p>
        </p:txBody>
      </p:sp>
    </p:spTree>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44FDACAC-B071-4B97-B432-CF8211827A78}" type="datetimeFigureOut">
              <a:rPr lang="en-US"/>
              <a:pPr>
                <a:defRPr/>
              </a:pPr>
              <a:t>8/5/2014</a:t>
            </a:fld>
            <a:endParaRPr lang="en-CA"/>
          </a:p>
        </p:txBody>
      </p:sp>
      <p:sp>
        <p:nvSpPr>
          <p:cNvPr id="3" name="Rectangle 9"/>
          <p:cNvSpPr>
            <a:spLocks noGrp="1" noChangeArrowheads="1"/>
          </p:cNvSpPr>
          <p:nvPr>
            <p:ph type="ftr" sz="quarter" idx="11"/>
          </p:nvPr>
        </p:nvSpPr>
        <p:spPr>
          <a:ln/>
        </p:spPr>
        <p:txBody>
          <a:bodyPr/>
          <a:lstStyle>
            <a:lvl1pPr>
              <a:defRPr/>
            </a:lvl1pPr>
          </a:lstStyle>
          <a:p>
            <a:pPr>
              <a:defRPr/>
            </a:pPr>
            <a:endParaRPr lang="en-CA"/>
          </a:p>
        </p:txBody>
      </p:sp>
      <p:sp>
        <p:nvSpPr>
          <p:cNvPr id="4" name="Rectangle 10"/>
          <p:cNvSpPr>
            <a:spLocks noGrp="1" noChangeArrowheads="1"/>
          </p:cNvSpPr>
          <p:nvPr>
            <p:ph type="sldNum" sz="quarter" idx="12"/>
          </p:nvPr>
        </p:nvSpPr>
        <p:spPr>
          <a:ln/>
        </p:spPr>
        <p:txBody>
          <a:bodyPr/>
          <a:lstStyle>
            <a:lvl1pPr>
              <a:defRPr/>
            </a:lvl1pPr>
          </a:lstStyle>
          <a:p>
            <a:pPr>
              <a:defRPr/>
            </a:pPr>
            <a:fld id="{315F2026-BEDA-4E89-8CE1-EAA5DCF8ADC3}" type="slidenum">
              <a:rPr lang="en-CA"/>
              <a:pPr>
                <a:defRPr/>
              </a:pPr>
              <a:t>‹#›</a:t>
            </a:fld>
            <a:endParaRPr lang="en-CA"/>
          </a:p>
        </p:txBody>
      </p:sp>
    </p:spTree>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CE154F53-4C3B-4634-A836-7A59C7E4BECF}" type="datetimeFigureOut">
              <a:rPr lang="en-US"/>
              <a:pPr>
                <a:defRPr/>
              </a:pPr>
              <a:t>8/5/2014</a:t>
            </a:fld>
            <a:endParaRPr lang="en-CA"/>
          </a:p>
        </p:txBody>
      </p:sp>
      <p:sp>
        <p:nvSpPr>
          <p:cNvPr id="6" name="Rectangle 9"/>
          <p:cNvSpPr>
            <a:spLocks noGrp="1" noChangeArrowheads="1"/>
          </p:cNvSpPr>
          <p:nvPr>
            <p:ph type="ftr" sz="quarter" idx="11"/>
          </p:nvPr>
        </p:nvSpPr>
        <p:spPr>
          <a:ln/>
        </p:spPr>
        <p:txBody>
          <a:bodyPr/>
          <a:lstStyle>
            <a:lvl1pPr>
              <a:defRPr/>
            </a:lvl1pPr>
          </a:lstStyle>
          <a:p>
            <a:pPr>
              <a:defRPr/>
            </a:pPr>
            <a:endParaRPr lang="en-CA"/>
          </a:p>
        </p:txBody>
      </p:sp>
      <p:sp>
        <p:nvSpPr>
          <p:cNvPr id="7" name="Rectangle 10"/>
          <p:cNvSpPr>
            <a:spLocks noGrp="1" noChangeArrowheads="1"/>
          </p:cNvSpPr>
          <p:nvPr>
            <p:ph type="sldNum" sz="quarter" idx="12"/>
          </p:nvPr>
        </p:nvSpPr>
        <p:spPr>
          <a:ln/>
        </p:spPr>
        <p:txBody>
          <a:bodyPr/>
          <a:lstStyle>
            <a:lvl1pPr>
              <a:defRPr/>
            </a:lvl1pPr>
          </a:lstStyle>
          <a:p>
            <a:pPr>
              <a:defRPr/>
            </a:pPr>
            <a:fld id="{1ED6279D-92B0-4266-B3A2-E6989D8563C7}" type="slidenum">
              <a:rPr lang="en-CA"/>
              <a:pPr>
                <a:defRPr/>
              </a:pPr>
              <a:t>‹#›</a:t>
            </a:fld>
            <a:endParaRPr lang="en-CA"/>
          </a:p>
        </p:txBody>
      </p:sp>
    </p:spTree>
  </p:cSld>
  <p:clrMapOvr>
    <a:masterClrMapping/>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smtClean="0"/>
              <a:t>Click icon to add picture</a:t>
            </a:r>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474ECAE9-3812-4323-A47C-0B27A14D361F}" type="datetimeFigureOut">
              <a:rPr lang="en-US"/>
              <a:pPr>
                <a:defRPr/>
              </a:pPr>
              <a:t>8/5/2014</a:t>
            </a:fld>
            <a:endParaRPr lang="en-CA"/>
          </a:p>
        </p:txBody>
      </p:sp>
      <p:sp>
        <p:nvSpPr>
          <p:cNvPr id="6" name="Rectangle 9"/>
          <p:cNvSpPr>
            <a:spLocks noGrp="1" noChangeArrowheads="1"/>
          </p:cNvSpPr>
          <p:nvPr>
            <p:ph type="ftr" sz="quarter" idx="11"/>
          </p:nvPr>
        </p:nvSpPr>
        <p:spPr>
          <a:ln/>
        </p:spPr>
        <p:txBody>
          <a:bodyPr/>
          <a:lstStyle>
            <a:lvl1pPr>
              <a:defRPr/>
            </a:lvl1pPr>
          </a:lstStyle>
          <a:p>
            <a:pPr>
              <a:defRPr/>
            </a:pPr>
            <a:endParaRPr lang="en-CA"/>
          </a:p>
        </p:txBody>
      </p:sp>
      <p:sp>
        <p:nvSpPr>
          <p:cNvPr id="7" name="Rectangle 10"/>
          <p:cNvSpPr>
            <a:spLocks noGrp="1" noChangeArrowheads="1"/>
          </p:cNvSpPr>
          <p:nvPr>
            <p:ph type="sldNum" sz="quarter" idx="12"/>
          </p:nvPr>
        </p:nvSpPr>
        <p:spPr>
          <a:ln/>
        </p:spPr>
        <p:txBody>
          <a:bodyPr/>
          <a:lstStyle>
            <a:lvl1pPr>
              <a:defRPr/>
            </a:lvl1pPr>
          </a:lstStyle>
          <a:p>
            <a:pPr>
              <a:defRPr/>
            </a:pPr>
            <a:fld id="{DF4CFDB1-5A93-4345-9A58-2AF55705B95D}" type="slidenum">
              <a:rPr lang="en-CA"/>
              <a:pPr>
                <a:defRPr/>
              </a:pPr>
              <a:t>‹#›</a:t>
            </a:fld>
            <a:endParaRPr lang="en-CA"/>
          </a:p>
        </p:txBody>
      </p:sp>
    </p:spTree>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6667"/>
                <a:invGamma/>
              </a:schemeClr>
            </a:gs>
            <a:gs pos="50000">
              <a:schemeClr val="bg1"/>
            </a:gs>
            <a:gs pos="100000">
              <a:schemeClr val="bg1">
                <a:gamma/>
                <a:shade val="66667"/>
                <a:invGamma/>
              </a:schemeClr>
            </a:gs>
          </a:gsLst>
          <a:lin ang="5400000" scaled="1"/>
        </a:gradFill>
        <a:effectLst/>
      </p:bgPr>
    </p:bg>
    <p:spTree>
      <p:nvGrpSpPr>
        <p:cNvPr id="1" name=""/>
        <p:cNvGrpSpPr/>
        <p:nvPr/>
      </p:nvGrpSpPr>
      <p:grpSpPr>
        <a:xfrm>
          <a:off x="0" y="0"/>
          <a:ext cx="0" cy="0"/>
          <a:chOff x="0" y="0"/>
          <a:chExt cx="0" cy="0"/>
        </a:xfrm>
      </p:grpSpPr>
      <p:grpSp>
        <p:nvGrpSpPr>
          <p:cNvPr id="1026" name="Group 15"/>
          <p:cNvGrpSpPr>
            <a:grpSpLocks/>
          </p:cNvGrpSpPr>
          <p:nvPr/>
        </p:nvGrpSpPr>
        <p:grpSpPr bwMode="auto">
          <a:xfrm>
            <a:off x="0" y="0"/>
            <a:ext cx="9144000" cy="6858000"/>
            <a:chOff x="0" y="0"/>
            <a:chExt cx="5760" cy="4320"/>
          </a:xfrm>
        </p:grpSpPr>
        <p:sp>
          <p:nvSpPr>
            <p:cNvPr id="5122" name="Rectangle 2"/>
            <p:cNvSpPr>
              <a:spLocks noChangeArrowheads="1"/>
            </p:cNvSpPr>
            <p:nvPr/>
          </p:nvSpPr>
          <p:spPr bwMode="hidden">
            <a:xfrm>
              <a:off x="5568" y="1152"/>
              <a:ext cx="192" cy="3168"/>
            </a:xfrm>
            <a:prstGeom prst="rect">
              <a:avLst/>
            </a:prstGeom>
            <a:gradFill rotWithShape="0">
              <a:gsLst>
                <a:gs pos="0">
                  <a:schemeClr val="bg1"/>
                </a:gs>
                <a:gs pos="100000">
                  <a:schemeClr val="folHlink"/>
                </a:gs>
              </a:gsLst>
              <a:lin ang="0" scaled="1"/>
            </a:gradFill>
            <a:ln w="9525">
              <a:noFill/>
              <a:miter lim="800000"/>
              <a:headEnd/>
              <a:tailEnd/>
            </a:ln>
            <a:effectLst/>
          </p:spPr>
          <p:txBody>
            <a:bodyPr wrap="none" anchor="ctr"/>
            <a:lstStyle/>
            <a:p>
              <a:pPr fontAlgn="auto">
                <a:spcBef>
                  <a:spcPts val="0"/>
                </a:spcBef>
                <a:spcAft>
                  <a:spcPts val="0"/>
                </a:spcAft>
                <a:defRPr/>
              </a:pPr>
              <a:endParaRPr lang="en-CA">
                <a:latin typeface="+mn-lt"/>
              </a:endParaRPr>
            </a:p>
          </p:txBody>
        </p:sp>
        <p:sp>
          <p:nvSpPr>
            <p:cNvPr id="5123" name="Rectangle 3"/>
            <p:cNvSpPr>
              <a:spLocks noChangeArrowheads="1"/>
            </p:cNvSpPr>
            <p:nvPr/>
          </p:nvSpPr>
          <p:spPr bwMode="white">
            <a:xfrm>
              <a:off x="1632" y="1152"/>
              <a:ext cx="3936" cy="3168"/>
            </a:xfrm>
            <a:prstGeom prst="rect">
              <a:avLst/>
            </a:prstGeom>
            <a:solidFill>
              <a:schemeClr val="bg1"/>
            </a:solidFill>
            <a:ln w="9525">
              <a:noFill/>
              <a:miter lim="800000"/>
              <a:headEnd/>
              <a:tailEnd/>
            </a:ln>
            <a:effectLst/>
          </p:spPr>
          <p:txBody>
            <a:bodyPr wrap="none" anchor="ctr"/>
            <a:lstStyle/>
            <a:p>
              <a:pPr fontAlgn="auto">
                <a:spcBef>
                  <a:spcPts val="0"/>
                </a:spcBef>
                <a:spcAft>
                  <a:spcPts val="0"/>
                </a:spcAft>
                <a:defRPr/>
              </a:pPr>
              <a:endParaRPr lang="en-CA">
                <a:latin typeface="+mn-lt"/>
              </a:endParaRPr>
            </a:p>
          </p:txBody>
        </p:sp>
        <p:sp>
          <p:nvSpPr>
            <p:cNvPr id="5125" name="Rectangle 5"/>
            <p:cNvSpPr>
              <a:spLocks noChangeArrowheads="1"/>
            </p:cNvSpPr>
            <p:nvPr/>
          </p:nvSpPr>
          <p:spPr bwMode="ltGray">
            <a:xfrm>
              <a:off x="0" y="0"/>
              <a:ext cx="384" cy="2256"/>
            </a:xfrm>
            <a:prstGeom prst="rect">
              <a:avLst/>
            </a:prstGeom>
            <a:gradFill rotWithShape="0">
              <a:gsLst>
                <a:gs pos="0">
                  <a:schemeClr val="folHlink"/>
                </a:gs>
                <a:gs pos="100000">
                  <a:schemeClr val="accent1"/>
                </a:gs>
              </a:gsLst>
              <a:lin ang="5400000" scaled="1"/>
            </a:gradFill>
            <a:ln w="9525">
              <a:noFill/>
              <a:miter lim="800000"/>
              <a:headEnd/>
              <a:tailEnd/>
            </a:ln>
            <a:effectLst/>
          </p:spPr>
          <p:txBody>
            <a:bodyPr wrap="none" anchor="ctr"/>
            <a:lstStyle/>
            <a:p>
              <a:pPr fontAlgn="auto">
                <a:spcBef>
                  <a:spcPts val="0"/>
                </a:spcBef>
                <a:spcAft>
                  <a:spcPts val="0"/>
                </a:spcAft>
                <a:defRPr/>
              </a:pPr>
              <a:endParaRPr lang="en-CA">
                <a:latin typeface="+mn-lt"/>
              </a:endParaRPr>
            </a:p>
          </p:txBody>
        </p:sp>
        <p:pic>
          <p:nvPicPr>
            <p:cNvPr id="1035" name="Picture 11" descr="ARTBANNA"/>
            <p:cNvPicPr>
              <a:picLocks noChangeAspect="1" noChangeArrowheads="1"/>
            </p:cNvPicPr>
            <p:nvPr/>
          </p:nvPicPr>
          <p:blipFill>
            <a:blip r:embed="rId13" cstate="print"/>
            <a:srcRect/>
            <a:stretch>
              <a:fillRect/>
            </a:stretch>
          </p:blipFill>
          <p:spPr bwMode="invGray">
            <a:xfrm>
              <a:off x="1728" y="0"/>
              <a:ext cx="3600" cy="360"/>
            </a:xfrm>
            <a:prstGeom prst="rect">
              <a:avLst/>
            </a:prstGeom>
            <a:noFill/>
            <a:ln w="9525">
              <a:noFill/>
              <a:miter lim="800000"/>
              <a:headEnd/>
              <a:tailEnd/>
            </a:ln>
          </p:spPr>
        </p:pic>
        <p:pic>
          <p:nvPicPr>
            <p:cNvPr id="1036" name="Picture 12" descr="ARTBANND"/>
            <p:cNvPicPr>
              <a:picLocks noChangeAspect="1" noChangeArrowheads="1"/>
            </p:cNvPicPr>
            <p:nvPr/>
          </p:nvPicPr>
          <p:blipFill>
            <a:blip r:embed="rId14" cstate="print"/>
            <a:srcRect l="64000"/>
            <a:stretch>
              <a:fillRect/>
            </a:stretch>
          </p:blipFill>
          <p:spPr bwMode="invGray">
            <a:xfrm>
              <a:off x="0" y="0"/>
              <a:ext cx="1296" cy="360"/>
            </a:xfrm>
            <a:prstGeom prst="rect">
              <a:avLst/>
            </a:prstGeom>
            <a:noFill/>
            <a:ln w="9525">
              <a:noFill/>
              <a:miter lim="800000"/>
              <a:headEnd/>
              <a:tailEnd/>
            </a:ln>
          </p:spPr>
        </p:pic>
        <p:pic>
          <p:nvPicPr>
            <p:cNvPr id="1037" name="Picture 13" descr="ARTHSEPA"/>
            <p:cNvPicPr>
              <a:picLocks noChangeAspect="1" noChangeArrowheads="1"/>
            </p:cNvPicPr>
            <p:nvPr/>
          </p:nvPicPr>
          <p:blipFill>
            <a:blip r:embed="rId15" cstate="print"/>
            <a:srcRect/>
            <a:stretch>
              <a:fillRect/>
            </a:stretch>
          </p:blipFill>
          <p:spPr bwMode="gray">
            <a:xfrm>
              <a:off x="144" y="1104"/>
              <a:ext cx="1800" cy="60"/>
            </a:xfrm>
            <a:prstGeom prst="rect">
              <a:avLst/>
            </a:prstGeom>
            <a:noFill/>
            <a:ln w="9525">
              <a:noFill/>
              <a:miter lim="800000"/>
              <a:headEnd/>
              <a:tailEnd/>
            </a:ln>
          </p:spPr>
        </p:pic>
        <p:sp>
          <p:nvSpPr>
            <p:cNvPr id="5134" name="Rectangle 14"/>
            <p:cNvSpPr>
              <a:spLocks noChangeArrowheads="1"/>
            </p:cNvSpPr>
            <p:nvPr/>
          </p:nvSpPr>
          <p:spPr bwMode="hidden">
            <a:xfrm>
              <a:off x="1776" y="4224"/>
              <a:ext cx="2448" cy="96"/>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fontAlgn="auto">
                <a:spcBef>
                  <a:spcPts val="0"/>
                </a:spcBef>
                <a:spcAft>
                  <a:spcPts val="0"/>
                </a:spcAft>
                <a:defRPr/>
              </a:pPr>
              <a:endParaRPr lang="en-CA">
                <a:latin typeface="+mn-lt"/>
              </a:endParaRPr>
            </a:p>
          </p:txBody>
        </p:sp>
      </p:grpSp>
      <p:sp>
        <p:nvSpPr>
          <p:cNvPr id="5126" name="Rectangle 6"/>
          <p:cNvSpPr>
            <a:spLocks noGrp="1" noChangeArrowheads="1"/>
          </p:cNvSpPr>
          <p:nvPr>
            <p:ph type="title"/>
          </p:nvPr>
        </p:nvSpPr>
        <p:spPr bwMode="auto">
          <a:xfrm>
            <a:off x="685800" y="457200"/>
            <a:ext cx="7772400" cy="1143000"/>
          </a:xfrm>
          <a:prstGeom prst="rect">
            <a:avLst/>
          </a:prstGeom>
          <a:noFill/>
          <a:ln w="9525">
            <a:noFill/>
            <a:miter lim="800000"/>
            <a:headEnd/>
            <a:tailEnd/>
          </a:ln>
          <a:effectLst>
            <a:outerShdw dist="89803"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5128" name="Rectangle 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smtClean="0">
                <a:latin typeface="+mn-lt"/>
              </a:defRPr>
            </a:lvl1pPr>
          </a:lstStyle>
          <a:p>
            <a:pPr>
              <a:defRPr/>
            </a:pPr>
            <a:fld id="{1944E834-222B-439D-AD8D-DE0483BE4B9B}" type="datetimeFigureOut">
              <a:rPr lang="en-US"/>
              <a:pPr>
                <a:defRPr/>
              </a:pPr>
              <a:t>8/5/2014</a:t>
            </a:fld>
            <a:endParaRPr lang="en-CA"/>
          </a:p>
        </p:txBody>
      </p:sp>
      <p:sp>
        <p:nvSpPr>
          <p:cNvPr id="5129"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en-CA"/>
          </a:p>
        </p:txBody>
      </p:sp>
      <p:sp>
        <p:nvSpPr>
          <p:cNvPr id="5130" name="Rectangle 1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smtClean="0">
                <a:latin typeface="+mn-lt"/>
              </a:defRPr>
            </a:lvl1pPr>
          </a:lstStyle>
          <a:p>
            <a:pPr>
              <a:defRPr/>
            </a:pPr>
            <a:fld id="{EE102BC4-AB2B-4483-ABA5-F2B07136E967}" type="slidenum">
              <a:rPr lang="en-CA"/>
              <a:pPr>
                <a:defRPr/>
              </a:pPr>
              <a:t>‹#›</a:t>
            </a:fld>
            <a:endParaRPr lang="en-CA"/>
          </a:p>
        </p:txBody>
      </p:sp>
    </p:spTree>
  </p:cSld>
  <p:clrMap bg1="dk2" tx1="lt1" bg2="dk1" tx2="lt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med">
    <p:wipe dir="d"/>
  </p:transition>
  <p:timing>
    <p:tnLst>
      <p:par>
        <p:cTn id="1" dur="indefinite" restart="never" nodeType="tmRoot"/>
      </p:par>
    </p:tnLst>
  </p:timing>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Impact" pitchFamily="34" charset="0"/>
        </a:defRPr>
      </a:lvl2pPr>
      <a:lvl3pPr algn="l" rtl="0" fontAlgn="base">
        <a:spcBef>
          <a:spcPct val="0"/>
        </a:spcBef>
        <a:spcAft>
          <a:spcPct val="0"/>
        </a:spcAft>
        <a:defRPr sz="4400">
          <a:solidFill>
            <a:schemeClr val="tx2"/>
          </a:solidFill>
          <a:latin typeface="Impact" pitchFamily="34" charset="0"/>
        </a:defRPr>
      </a:lvl3pPr>
      <a:lvl4pPr algn="l" rtl="0" fontAlgn="base">
        <a:spcBef>
          <a:spcPct val="0"/>
        </a:spcBef>
        <a:spcAft>
          <a:spcPct val="0"/>
        </a:spcAft>
        <a:defRPr sz="4400">
          <a:solidFill>
            <a:schemeClr val="tx2"/>
          </a:solidFill>
          <a:latin typeface="Impact" pitchFamily="34" charset="0"/>
        </a:defRPr>
      </a:lvl4pPr>
      <a:lvl5pPr algn="l" rtl="0" fontAlgn="base">
        <a:spcBef>
          <a:spcPct val="0"/>
        </a:spcBef>
        <a:spcAft>
          <a:spcPct val="0"/>
        </a:spcAft>
        <a:defRPr sz="4400">
          <a:solidFill>
            <a:schemeClr val="tx2"/>
          </a:solidFill>
          <a:latin typeface="Impact" pitchFamily="34" charset="0"/>
        </a:defRPr>
      </a:lvl5pPr>
      <a:lvl6pPr marL="457200" algn="l" rtl="0" eaLnBrk="1" fontAlgn="base" hangingPunct="1">
        <a:spcBef>
          <a:spcPct val="0"/>
        </a:spcBef>
        <a:spcAft>
          <a:spcPct val="0"/>
        </a:spcAft>
        <a:defRPr sz="4400">
          <a:solidFill>
            <a:schemeClr val="tx2"/>
          </a:solidFill>
          <a:latin typeface="Impact" pitchFamily="34" charset="0"/>
        </a:defRPr>
      </a:lvl6pPr>
      <a:lvl7pPr marL="914400" algn="l" rtl="0" eaLnBrk="1" fontAlgn="base" hangingPunct="1">
        <a:spcBef>
          <a:spcPct val="0"/>
        </a:spcBef>
        <a:spcAft>
          <a:spcPct val="0"/>
        </a:spcAft>
        <a:defRPr sz="4400">
          <a:solidFill>
            <a:schemeClr val="tx2"/>
          </a:solidFill>
          <a:latin typeface="Impact" pitchFamily="34" charset="0"/>
        </a:defRPr>
      </a:lvl7pPr>
      <a:lvl8pPr marL="1371600" algn="l" rtl="0" eaLnBrk="1" fontAlgn="base" hangingPunct="1">
        <a:spcBef>
          <a:spcPct val="0"/>
        </a:spcBef>
        <a:spcAft>
          <a:spcPct val="0"/>
        </a:spcAft>
        <a:defRPr sz="4400">
          <a:solidFill>
            <a:schemeClr val="tx2"/>
          </a:solidFill>
          <a:latin typeface="Impact" pitchFamily="34" charset="0"/>
        </a:defRPr>
      </a:lvl8pPr>
      <a:lvl9pPr marL="1828800" algn="l" rtl="0" eaLnBrk="1" fontAlgn="base" hangingPunct="1">
        <a:spcBef>
          <a:spcPct val="0"/>
        </a:spcBef>
        <a:spcAft>
          <a:spcPct val="0"/>
        </a:spcAft>
        <a:defRPr sz="4400">
          <a:solidFill>
            <a:schemeClr val="tx2"/>
          </a:solidFill>
          <a:latin typeface="Impact" pitchFamily="34" charset="0"/>
        </a:defRPr>
      </a:lvl9pPr>
    </p:titleStyle>
    <p:bodyStyle>
      <a:lvl1pPr marL="342900" indent="-342900" algn="l" rtl="0" fontAlgn="base">
        <a:spcBef>
          <a:spcPct val="20000"/>
        </a:spcBef>
        <a:spcAft>
          <a:spcPct val="0"/>
        </a:spcAft>
        <a:buSzPct val="80000"/>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SzPct val="60000"/>
        <a:buBlip>
          <a:blip r:embed="rId17"/>
        </a:buBlip>
        <a:defRPr sz="2800">
          <a:solidFill>
            <a:schemeClr val="tx1"/>
          </a:solidFill>
          <a:latin typeface="+mn-lt"/>
        </a:defRPr>
      </a:lvl2pPr>
      <a:lvl3pPr marL="1143000" indent="-228600" algn="l" rtl="0" fontAlgn="base">
        <a:spcBef>
          <a:spcPct val="20000"/>
        </a:spcBef>
        <a:spcAft>
          <a:spcPct val="0"/>
        </a:spcAft>
        <a:buClr>
          <a:schemeClr val="hlink"/>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defRPr/>
            </a:pPr>
            <a:r>
              <a:rPr lang="en-CA" sz="7200" b="1" dirty="0" smtClean="0"/>
              <a:t>Woody Nook</a:t>
            </a:r>
            <a:endParaRPr lang="en-CA" sz="7200" b="1" dirty="0"/>
          </a:p>
        </p:txBody>
      </p:sp>
      <p:sp>
        <p:nvSpPr>
          <p:cNvPr id="3" name="Subtitle 2"/>
          <p:cNvSpPr>
            <a:spLocks noGrp="1"/>
          </p:cNvSpPr>
          <p:nvPr>
            <p:ph type="subTitle" idx="1"/>
          </p:nvPr>
        </p:nvSpPr>
        <p:spPr/>
        <p:txBody>
          <a:bodyPr/>
          <a:lstStyle/>
          <a:p>
            <a:pPr>
              <a:defRPr/>
            </a:pPr>
            <a:r>
              <a:rPr lang="en-CA" dirty="0" smtClean="0">
                <a:solidFill>
                  <a:schemeClr val="tx1">
                    <a:lumMod val="75000"/>
                    <a:lumOff val="25000"/>
                  </a:schemeClr>
                </a:solidFill>
                <a:latin typeface="Berlin Sans FB Demi" pitchFamily="34" charset="0"/>
              </a:rPr>
              <a:t>An Introduction</a:t>
            </a:r>
          </a:p>
          <a:p>
            <a:pPr>
              <a:defRPr/>
            </a:pPr>
            <a:r>
              <a:rPr lang="en-CA" dirty="0" smtClean="0">
                <a:solidFill>
                  <a:schemeClr val="tx1">
                    <a:lumMod val="75000"/>
                    <a:lumOff val="25000"/>
                  </a:schemeClr>
                </a:solidFill>
                <a:latin typeface="Berlin Sans FB Demi" pitchFamily="34" charset="0"/>
              </a:rPr>
              <a:t>to our</a:t>
            </a:r>
          </a:p>
          <a:p>
            <a:pPr>
              <a:defRPr/>
            </a:pPr>
            <a:r>
              <a:rPr lang="en-CA" dirty="0" smtClean="0">
                <a:solidFill>
                  <a:schemeClr val="tx1">
                    <a:lumMod val="75000"/>
                    <a:lumOff val="25000"/>
                  </a:schemeClr>
                </a:solidFill>
                <a:latin typeface="Berlin Sans FB Demi" pitchFamily="34" charset="0"/>
              </a:rPr>
              <a:t>Community Life</a:t>
            </a:r>
            <a:endParaRPr lang="en-CA" dirty="0">
              <a:solidFill>
                <a:schemeClr val="tx1">
                  <a:lumMod val="75000"/>
                  <a:lumOff val="25000"/>
                </a:schemeClr>
              </a:solidFill>
              <a:latin typeface="Berlin Sans FB Demi" pitchFamily="34" charset="0"/>
            </a:endParaRPr>
          </a:p>
        </p:txBody>
      </p:sp>
    </p:spTree>
  </p:cSld>
  <p:clrMapOvr>
    <a:masterClrMapping/>
  </p:clrMapOvr>
  <p:transition spd="med">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2"/>
          <p:cNvSpPr>
            <a:spLocks noGrp="1"/>
          </p:cNvSpPr>
          <p:nvPr>
            <p:ph type="body" idx="1"/>
          </p:nvPr>
        </p:nvSpPr>
        <p:spPr>
          <a:xfrm>
            <a:off x="468313" y="692150"/>
            <a:ext cx="4040187" cy="639763"/>
          </a:xfrm>
        </p:spPr>
        <p:txBody>
          <a:bodyPr/>
          <a:lstStyle/>
          <a:p>
            <a:pPr algn="ctr"/>
            <a:r>
              <a:rPr lang="en-US" sz="3600" smtClean="0">
                <a:latin typeface="Albertus Medium"/>
              </a:rPr>
              <a:t>God’s Story</a:t>
            </a:r>
          </a:p>
        </p:txBody>
      </p:sp>
      <p:sp>
        <p:nvSpPr>
          <p:cNvPr id="12291" name="Content Placeholder 3"/>
          <p:cNvSpPr>
            <a:spLocks noGrp="1"/>
          </p:cNvSpPr>
          <p:nvPr>
            <p:ph sz="half" idx="2"/>
          </p:nvPr>
        </p:nvSpPr>
        <p:spPr/>
        <p:txBody>
          <a:bodyPr/>
          <a:lstStyle/>
          <a:p>
            <a:r>
              <a:rPr lang="en-US" sz="3600" smtClean="0"/>
              <a:t>The Sorrow of God</a:t>
            </a:r>
          </a:p>
          <a:p>
            <a:pPr lvl="1"/>
            <a:r>
              <a:rPr lang="en-US" sz="3200" smtClean="0"/>
              <a:t>Genesis 3: the Fall</a:t>
            </a:r>
          </a:p>
          <a:p>
            <a:pPr lvl="1"/>
            <a:r>
              <a:rPr lang="en-US" sz="3200" smtClean="0"/>
              <a:t>Genesis 6: and God grieved</a:t>
            </a:r>
          </a:p>
          <a:p>
            <a:pPr lvl="1"/>
            <a:r>
              <a:rPr lang="en-US" sz="3200" smtClean="0"/>
              <a:t>Luke 15</a:t>
            </a:r>
          </a:p>
          <a:p>
            <a:pPr lvl="1"/>
            <a:endParaRPr lang="en-US" sz="3200" smtClean="0"/>
          </a:p>
          <a:p>
            <a:pPr lvl="1"/>
            <a:endParaRPr lang="en-US" sz="2800" smtClean="0"/>
          </a:p>
        </p:txBody>
      </p:sp>
      <p:sp>
        <p:nvSpPr>
          <p:cNvPr id="12292" name="Text Placeholder 4"/>
          <p:cNvSpPr>
            <a:spLocks noGrp="1"/>
          </p:cNvSpPr>
          <p:nvPr>
            <p:ph type="body" sz="quarter" idx="3"/>
          </p:nvPr>
        </p:nvSpPr>
        <p:spPr>
          <a:xfrm>
            <a:off x="4643438" y="692150"/>
            <a:ext cx="4041775" cy="639763"/>
          </a:xfrm>
        </p:spPr>
        <p:txBody>
          <a:bodyPr/>
          <a:lstStyle/>
          <a:p>
            <a:pPr algn="ctr"/>
            <a:r>
              <a:rPr lang="en-US" sz="3600" smtClean="0">
                <a:latin typeface="Albertus Medium"/>
              </a:rPr>
              <a:t>Your Story</a:t>
            </a:r>
          </a:p>
        </p:txBody>
      </p:sp>
      <p:sp>
        <p:nvSpPr>
          <p:cNvPr id="12293" name="Content Placeholder 5"/>
          <p:cNvSpPr>
            <a:spLocks noGrp="1"/>
          </p:cNvSpPr>
          <p:nvPr>
            <p:ph sz="quarter" idx="4"/>
          </p:nvPr>
        </p:nvSpPr>
        <p:spPr/>
        <p:txBody>
          <a:bodyPr/>
          <a:lstStyle/>
          <a:p>
            <a:r>
              <a:rPr lang="en-US" sz="3600" smtClean="0"/>
              <a:t>Walking away from God</a:t>
            </a:r>
          </a:p>
          <a:p>
            <a:pPr lvl="1"/>
            <a:r>
              <a:rPr lang="en-US" sz="3200" smtClean="0"/>
              <a:t>“did what was right in his own eyes”</a:t>
            </a:r>
          </a:p>
          <a:p>
            <a:pPr lvl="1"/>
            <a:r>
              <a:rPr lang="en-US" sz="3200" smtClean="0"/>
              <a:t>lived a “prodigal life” –party life</a:t>
            </a:r>
          </a:p>
          <a:p>
            <a:pPr lvl="1"/>
            <a:r>
              <a:rPr lang="en-US" sz="3200" smtClean="0"/>
              <a:t>Did not listen - </a:t>
            </a:r>
          </a:p>
        </p:txBody>
      </p:sp>
    </p:spTree>
  </p:cSld>
  <p:clrMapOvr>
    <a:masterClrMapping/>
  </p:clrMapOvr>
  <p:transition spd="med">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2"/>
          <p:cNvSpPr>
            <a:spLocks noGrp="1"/>
          </p:cNvSpPr>
          <p:nvPr>
            <p:ph type="body" idx="1"/>
          </p:nvPr>
        </p:nvSpPr>
        <p:spPr>
          <a:xfrm>
            <a:off x="468313" y="692150"/>
            <a:ext cx="4040187" cy="639763"/>
          </a:xfrm>
        </p:spPr>
        <p:txBody>
          <a:bodyPr/>
          <a:lstStyle/>
          <a:p>
            <a:pPr algn="ctr"/>
            <a:r>
              <a:rPr lang="en-US" sz="3600" smtClean="0">
                <a:latin typeface="Albertus Medium"/>
              </a:rPr>
              <a:t>God’s Story</a:t>
            </a:r>
          </a:p>
        </p:txBody>
      </p:sp>
      <p:sp>
        <p:nvSpPr>
          <p:cNvPr id="13315" name="Content Placeholder 3"/>
          <p:cNvSpPr>
            <a:spLocks noGrp="1"/>
          </p:cNvSpPr>
          <p:nvPr>
            <p:ph sz="half" idx="2"/>
          </p:nvPr>
        </p:nvSpPr>
        <p:spPr/>
        <p:txBody>
          <a:bodyPr/>
          <a:lstStyle/>
          <a:p>
            <a:r>
              <a:rPr lang="en-US" sz="3600" smtClean="0"/>
              <a:t>“the Waiting of God</a:t>
            </a:r>
            <a:r>
              <a:rPr lang="en-US" sz="3200" smtClean="0"/>
              <a:t>”</a:t>
            </a:r>
          </a:p>
          <a:p>
            <a:pPr lvl="1"/>
            <a:r>
              <a:rPr lang="en-US" sz="2800" smtClean="0"/>
              <a:t>The book of Judges </a:t>
            </a:r>
          </a:p>
          <a:p>
            <a:pPr lvl="1"/>
            <a:r>
              <a:rPr lang="en-US" sz="2800" smtClean="0"/>
              <a:t>The Prodigal Father </a:t>
            </a:r>
          </a:p>
        </p:txBody>
      </p:sp>
      <p:sp>
        <p:nvSpPr>
          <p:cNvPr id="13316" name="Text Placeholder 4"/>
          <p:cNvSpPr>
            <a:spLocks noGrp="1"/>
          </p:cNvSpPr>
          <p:nvPr>
            <p:ph type="body" sz="quarter" idx="3"/>
          </p:nvPr>
        </p:nvSpPr>
        <p:spPr>
          <a:xfrm>
            <a:off x="4643438" y="692150"/>
            <a:ext cx="4041775" cy="639763"/>
          </a:xfrm>
        </p:spPr>
        <p:txBody>
          <a:bodyPr/>
          <a:lstStyle/>
          <a:p>
            <a:pPr algn="ctr"/>
            <a:r>
              <a:rPr lang="en-US" sz="3600" smtClean="0">
                <a:latin typeface="Albertus Medium"/>
              </a:rPr>
              <a:t>Your Story</a:t>
            </a:r>
          </a:p>
        </p:txBody>
      </p:sp>
      <p:sp>
        <p:nvSpPr>
          <p:cNvPr id="13317" name="Content Placeholder 5"/>
          <p:cNvSpPr>
            <a:spLocks noGrp="1"/>
          </p:cNvSpPr>
          <p:nvPr>
            <p:ph sz="quarter" idx="4"/>
          </p:nvPr>
        </p:nvSpPr>
        <p:spPr/>
        <p:txBody>
          <a:bodyPr/>
          <a:lstStyle/>
          <a:p>
            <a:r>
              <a:rPr lang="en-US" sz="3600" smtClean="0"/>
              <a:t>Life Away from God</a:t>
            </a:r>
          </a:p>
          <a:p>
            <a:pPr lvl="1"/>
            <a:r>
              <a:rPr lang="en-US" sz="3200" smtClean="0"/>
              <a:t>Other gods</a:t>
            </a:r>
          </a:p>
          <a:p>
            <a:pPr lvl="1"/>
            <a:r>
              <a:rPr lang="en-US" sz="3200" smtClean="0"/>
              <a:t>Who is First? </a:t>
            </a:r>
          </a:p>
          <a:p>
            <a:pPr lvl="1"/>
            <a:r>
              <a:rPr lang="en-US" sz="3200" smtClean="0"/>
              <a:t>What is good?</a:t>
            </a:r>
          </a:p>
          <a:p>
            <a:r>
              <a:rPr lang="en-US" sz="3600" smtClean="0"/>
              <a:t>The Brokenness that does not go away </a:t>
            </a:r>
          </a:p>
        </p:txBody>
      </p:sp>
    </p:spTree>
  </p:cSld>
  <p:clrMapOvr>
    <a:masterClrMapping/>
  </p:clrMapOvr>
  <p:transition spd="med">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2"/>
          <p:cNvSpPr>
            <a:spLocks noGrp="1"/>
          </p:cNvSpPr>
          <p:nvPr>
            <p:ph type="body" idx="1"/>
          </p:nvPr>
        </p:nvSpPr>
        <p:spPr>
          <a:xfrm>
            <a:off x="468313" y="692150"/>
            <a:ext cx="4040187" cy="639763"/>
          </a:xfrm>
        </p:spPr>
        <p:txBody>
          <a:bodyPr/>
          <a:lstStyle/>
          <a:p>
            <a:pPr algn="ctr"/>
            <a:r>
              <a:rPr lang="en-US" sz="3600" smtClean="0">
                <a:latin typeface="Albertus Medium"/>
              </a:rPr>
              <a:t>God’s Story</a:t>
            </a:r>
          </a:p>
        </p:txBody>
      </p:sp>
      <p:sp>
        <p:nvSpPr>
          <p:cNvPr id="14339" name="Content Placeholder 3"/>
          <p:cNvSpPr>
            <a:spLocks noGrp="1"/>
          </p:cNvSpPr>
          <p:nvPr>
            <p:ph sz="half" idx="2"/>
          </p:nvPr>
        </p:nvSpPr>
        <p:spPr/>
        <p:txBody>
          <a:bodyPr/>
          <a:lstStyle/>
          <a:p>
            <a:r>
              <a:rPr lang="en-US" sz="3600" smtClean="0"/>
              <a:t>The Seeking God</a:t>
            </a:r>
            <a:endParaRPr lang="en-US" smtClean="0"/>
          </a:p>
        </p:txBody>
      </p:sp>
      <p:sp>
        <p:nvSpPr>
          <p:cNvPr id="14340" name="Text Placeholder 4"/>
          <p:cNvSpPr>
            <a:spLocks noGrp="1"/>
          </p:cNvSpPr>
          <p:nvPr>
            <p:ph type="body" sz="quarter" idx="3"/>
          </p:nvPr>
        </p:nvSpPr>
        <p:spPr>
          <a:xfrm>
            <a:off x="4643438" y="692150"/>
            <a:ext cx="4041775" cy="639763"/>
          </a:xfrm>
        </p:spPr>
        <p:txBody>
          <a:bodyPr/>
          <a:lstStyle/>
          <a:p>
            <a:pPr algn="ctr"/>
            <a:r>
              <a:rPr lang="en-US" sz="3600" smtClean="0">
                <a:latin typeface="Albertus Medium"/>
              </a:rPr>
              <a:t>Your Story</a:t>
            </a:r>
          </a:p>
        </p:txBody>
      </p:sp>
      <p:sp>
        <p:nvSpPr>
          <p:cNvPr id="14341" name="Content Placeholder 5"/>
          <p:cNvSpPr>
            <a:spLocks noGrp="1"/>
          </p:cNvSpPr>
          <p:nvPr>
            <p:ph sz="quarter" idx="4"/>
          </p:nvPr>
        </p:nvSpPr>
        <p:spPr/>
        <p:txBody>
          <a:bodyPr/>
          <a:lstStyle/>
          <a:p>
            <a:r>
              <a:rPr lang="en-US" sz="3600" smtClean="0"/>
              <a:t>Facing ourselves, facing our World</a:t>
            </a:r>
          </a:p>
        </p:txBody>
      </p:sp>
    </p:spTree>
  </p:cSld>
  <p:clrMapOvr>
    <a:masterClrMapping/>
  </p:clrMapOvr>
  <p:transition spd="med">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2"/>
          <p:cNvSpPr>
            <a:spLocks noGrp="1"/>
          </p:cNvSpPr>
          <p:nvPr>
            <p:ph type="body" idx="1"/>
          </p:nvPr>
        </p:nvSpPr>
        <p:spPr>
          <a:xfrm>
            <a:off x="468313" y="692150"/>
            <a:ext cx="4040187" cy="639763"/>
          </a:xfrm>
        </p:spPr>
        <p:txBody>
          <a:bodyPr/>
          <a:lstStyle/>
          <a:p>
            <a:pPr algn="ctr"/>
            <a:r>
              <a:rPr lang="en-US" sz="3600" smtClean="0">
                <a:latin typeface="Albertus Medium"/>
              </a:rPr>
              <a:t>God’s Story</a:t>
            </a:r>
          </a:p>
        </p:txBody>
      </p:sp>
      <p:sp>
        <p:nvSpPr>
          <p:cNvPr id="15363" name="Content Placeholder 3"/>
          <p:cNvSpPr>
            <a:spLocks noGrp="1"/>
          </p:cNvSpPr>
          <p:nvPr>
            <p:ph sz="half" idx="2"/>
          </p:nvPr>
        </p:nvSpPr>
        <p:spPr/>
        <p:txBody>
          <a:bodyPr/>
          <a:lstStyle/>
          <a:p>
            <a:r>
              <a:rPr lang="en-US" sz="3600" smtClean="0"/>
              <a:t>The Forgiving God</a:t>
            </a:r>
            <a:endParaRPr lang="en-US" smtClean="0"/>
          </a:p>
          <a:p>
            <a:pPr lvl="1"/>
            <a:endParaRPr lang="en-US" sz="3200" smtClean="0"/>
          </a:p>
        </p:txBody>
      </p:sp>
      <p:sp>
        <p:nvSpPr>
          <p:cNvPr id="15364" name="Text Placeholder 4"/>
          <p:cNvSpPr>
            <a:spLocks noGrp="1"/>
          </p:cNvSpPr>
          <p:nvPr>
            <p:ph type="body" sz="quarter" idx="3"/>
          </p:nvPr>
        </p:nvSpPr>
        <p:spPr>
          <a:xfrm>
            <a:off x="4643438" y="692150"/>
            <a:ext cx="4041775" cy="639763"/>
          </a:xfrm>
        </p:spPr>
        <p:txBody>
          <a:bodyPr/>
          <a:lstStyle/>
          <a:p>
            <a:pPr algn="ctr"/>
            <a:r>
              <a:rPr lang="en-US" sz="3600" smtClean="0">
                <a:latin typeface="Albertus Medium"/>
              </a:rPr>
              <a:t>Your Story</a:t>
            </a:r>
          </a:p>
        </p:txBody>
      </p:sp>
      <p:sp>
        <p:nvSpPr>
          <p:cNvPr id="15365" name="Content Placeholder 5"/>
          <p:cNvSpPr>
            <a:spLocks noGrp="1"/>
          </p:cNvSpPr>
          <p:nvPr>
            <p:ph sz="quarter" idx="4"/>
          </p:nvPr>
        </p:nvSpPr>
        <p:spPr/>
        <p:txBody>
          <a:bodyPr/>
          <a:lstStyle/>
          <a:p>
            <a:r>
              <a:rPr lang="en-US" sz="3600" smtClean="0"/>
              <a:t>Turning to God: confession and faith</a:t>
            </a:r>
          </a:p>
        </p:txBody>
      </p:sp>
    </p:spTree>
  </p:cSld>
  <p:clrMapOvr>
    <a:masterClrMapping/>
  </p:clrMapOvr>
  <p:transition spd="med">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a:spLocks noGrp="1"/>
          </p:cNvSpPr>
          <p:nvPr>
            <p:ph type="body" idx="1"/>
          </p:nvPr>
        </p:nvSpPr>
        <p:spPr>
          <a:xfrm>
            <a:off x="468313" y="692150"/>
            <a:ext cx="4040187" cy="639763"/>
          </a:xfrm>
        </p:spPr>
        <p:txBody>
          <a:bodyPr/>
          <a:lstStyle/>
          <a:p>
            <a:pPr algn="ctr"/>
            <a:r>
              <a:rPr lang="en-US" sz="3600" smtClean="0">
                <a:latin typeface="Albertus Medium"/>
              </a:rPr>
              <a:t>God’s Story</a:t>
            </a:r>
          </a:p>
        </p:txBody>
      </p:sp>
      <p:sp>
        <p:nvSpPr>
          <p:cNvPr id="16387" name="Content Placeholder 3"/>
          <p:cNvSpPr>
            <a:spLocks noGrp="1"/>
          </p:cNvSpPr>
          <p:nvPr>
            <p:ph sz="half" idx="2"/>
          </p:nvPr>
        </p:nvSpPr>
        <p:spPr/>
        <p:txBody>
          <a:bodyPr/>
          <a:lstStyle/>
          <a:p>
            <a:r>
              <a:rPr lang="en-US" sz="3600" smtClean="0"/>
              <a:t>The empowering God</a:t>
            </a:r>
            <a:endParaRPr lang="en-US" smtClean="0"/>
          </a:p>
          <a:p>
            <a:pPr lvl="1"/>
            <a:endParaRPr lang="en-US" sz="3200" smtClean="0"/>
          </a:p>
        </p:txBody>
      </p:sp>
      <p:sp>
        <p:nvSpPr>
          <p:cNvPr id="16388" name="Text Placeholder 4"/>
          <p:cNvSpPr>
            <a:spLocks noGrp="1"/>
          </p:cNvSpPr>
          <p:nvPr>
            <p:ph type="body" sz="quarter" idx="3"/>
          </p:nvPr>
        </p:nvSpPr>
        <p:spPr>
          <a:xfrm>
            <a:off x="4643438" y="692150"/>
            <a:ext cx="4041775" cy="639763"/>
          </a:xfrm>
        </p:spPr>
        <p:txBody>
          <a:bodyPr/>
          <a:lstStyle/>
          <a:p>
            <a:pPr algn="ctr"/>
            <a:r>
              <a:rPr lang="en-US" sz="3600" smtClean="0">
                <a:latin typeface="Albertus Medium"/>
              </a:rPr>
              <a:t>Your Story</a:t>
            </a:r>
          </a:p>
        </p:txBody>
      </p:sp>
      <p:sp>
        <p:nvSpPr>
          <p:cNvPr id="16389" name="Content Placeholder 5"/>
          <p:cNvSpPr>
            <a:spLocks noGrp="1"/>
          </p:cNvSpPr>
          <p:nvPr>
            <p:ph sz="quarter" idx="4"/>
          </p:nvPr>
        </p:nvSpPr>
        <p:spPr/>
        <p:txBody>
          <a:bodyPr/>
          <a:lstStyle/>
          <a:p>
            <a:r>
              <a:rPr lang="en-US" sz="3600" smtClean="0"/>
              <a:t>Walking with God: faith, hope and love</a:t>
            </a:r>
          </a:p>
        </p:txBody>
      </p:sp>
    </p:spTree>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2"/>
          <p:cNvSpPr>
            <a:spLocks noGrp="1"/>
          </p:cNvSpPr>
          <p:nvPr>
            <p:ph type="body" idx="1"/>
          </p:nvPr>
        </p:nvSpPr>
        <p:spPr>
          <a:xfrm>
            <a:off x="468313" y="692150"/>
            <a:ext cx="4040187" cy="639763"/>
          </a:xfrm>
        </p:spPr>
        <p:txBody>
          <a:bodyPr/>
          <a:lstStyle/>
          <a:p>
            <a:pPr algn="ctr"/>
            <a:r>
              <a:rPr lang="en-US" sz="3600" smtClean="0">
                <a:latin typeface="Albertus Medium"/>
              </a:rPr>
              <a:t>God’s Story</a:t>
            </a:r>
          </a:p>
        </p:txBody>
      </p:sp>
      <p:sp>
        <p:nvSpPr>
          <p:cNvPr id="17411" name="Content Placeholder 3"/>
          <p:cNvSpPr>
            <a:spLocks noGrp="1"/>
          </p:cNvSpPr>
          <p:nvPr>
            <p:ph sz="half" idx="2"/>
          </p:nvPr>
        </p:nvSpPr>
        <p:spPr/>
        <p:txBody>
          <a:bodyPr/>
          <a:lstStyle/>
          <a:p>
            <a:r>
              <a:rPr lang="en-US" sz="3600" smtClean="0"/>
              <a:t>The God who makes a future</a:t>
            </a:r>
            <a:endParaRPr lang="en-US" smtClean="0"/>
          </a:p>
          <a:p>
            <a:pPr lvl="1"/>
            <a:endParaRPr lang="en-US" sz="3200" smtClean="0"/>
          </a:p>
        </p:txBody>
      </p:sp>
      <p:sp>
        <p:nvSpPr>
          <p:cNvPr id="17412" name="Text Placeholder 4"/>
          <p:cNvSpPr>
            <a:spLocks noGrp="1"/>
          </p:cNvSpPr>
          <p:nvPr>
            <p:ph type="body" sz="quarter" idx="3"/>
          </p:nvPr>
        </p:nvSpPr>
        <p:spPr>
          <a:xfrm>
            <a:off x="4643438" y="692150"/>
            <a:ext cx="4041775" cy="639763"/>
          </a:xfrm>
        </p:spPr>
        <p:txBody>
          <a:bodyPr/>
          <a:lstStyle/>
          <a:p>
            <a:pPr algn="ctr"/>
            <a:r>
              <a:rPr lang="en-US" sz="3600" smtClean="0">
                <a:latin typeface="Albertus Medium"/>
              </a:rPr>
              <a:t>Your Story</a:t>
            </a:r>
          </a:p>
        </p:txBody>
      </p:sp>
      <p:sp>
        <p:nvSpPr>
          <p:cNvPr id="17413" name="Content Placeholder 5"/>
          <p:cNvSpPr>
            <a:spLocks noGrp="1"/>
          </p:cNvSpPr>
          <p:nvPr>
            <p:ph sz="quarter" idx="4"/>
          </p:nvPr>
        </p:nvSpPr>
        <p:spPr/>
        <p:txBody>
          <a:bodyPr/>
          <a:lstStyle/>
          <a:p>
            <a:r>
              <a:rPr lang="en-US" sz="3600" smtClean="0"/>
              <a:t>Our destiny in God</a:t>
            </a:r>
          </a:p>
        </p:txBody>
      </p:sp>
    </p:spTree>
  </p:cSld>
  <p:clrMapOvr>
    <a:masterClrMapping/>
  </p:clrMapOvr>
  <p:transition spd="med">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How we get to know God</a:t>
            </a:r>
            <a:endParaRPr lang="en-CA" dirty="0"/>
          </a:p>
        </p:txBody>
      </p:sp>
      <p:sp>
        <p:nvSpPr>
          <p:cNvPr id="3" name="Content Placeholder 2"/>
          <p:cNvSpPr>
            <a:spLocks noGrp="1"/>
          </p:cNvSpPr>
          <p:nvPr>
            <p:ph idx="1"/>
          </p:nvPr>
        </p:nvSpPr>
        <p:spPr/>
        <p:txBody>
          <a:bodyPr>
            <a:normAutofit fontScale="92500" lnSpcReduction="20000"/>
          </a:bodyPr>
          <a:lstStyle/>
          <a:p>
            <a:pPr>
              <a:defRPr/>
            </a:pPr>
            <a:r>
              <a:rPr lang="en-CA" dirty="0" smtClean="0"/>
              <a:t>Through Creation</a:t>
            </a:r>
          </a:p>
          <a:p>
            <a:pPr lvl="1">
              <a:defRPr/>
            </a:pPr>
            <a:r>
              <a:rPr lang="en-US" b="1" dirty="0" smtClean="0"/>
              <a:t>Psalm 19:1  The heavens declare the glory of God; the skies proclaim the work of his hands. </a:t>
            </a:r>
          </a:p>
          <a:p>
            <a:pPr lvl="1">
              <a:defRPr/>
            </a:pPr>
            <a:r>
              <a:rPr lang="en-US" b="1" i="1" dirty="0" smtClean="0"/>
              <a:t>Romans 1:20  For since the creation of the world God's invisible qualities-- his eternal power and divine nature-- have been clearly seen, being understood from what has been made, so that men are without excuse. </a:t>
            </a:r>
          </a:p>
          <a:p>
            <a:pPr lvl="1">
              <a:defRPr/>
            </a:pPr>
            <a:r>
              <a:rPr lang="en-US" b="1" dirty="0" smtClean="0"/>
              <a:t>Genesis 1:27  So God created human beings in his own image. In the image of God he created them; male and female he created them. </a:t>
            </a:r>
            <a:endParaRPr lang="en-CA" dirty="0" smtClean="0"/>
          </a:p>
          <a:p>
            <a:pPr lvl="1">
              <a:defRPr/>
            </a:pPr>
            <a:endParaRPr lang="en-CA" dirty="0" smtClean="0"/>
          </a:p>
          <a:p>
            <a:pPr>
              <a:defRPr/>
            </a:pPr>
            <a:endParaRPr lang="en-CA" dirty="0"/>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amond(in)">
                                      <p:cBhvr>
                                        <p:cTn id="13" dur="2000"/>
                                        <p:tgtEl>
                                          <p:spTgt spid="3">
                                            <p:txEl>
                                              <p:pRg st="2" end="2"/>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amond(in)">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How we get to know God</a:t>
            </a:r>
            <a:endParaRPr lang="en-CA" dirty="0"/>
          </a:p>
        </p:txBody>
      </p:sp>
      <p:sp>
        <p:nvSpPr>
          <p:cNvPr id="3" name="Content Placeholder 2"/>
          <p:cNvSpPr>
            <a:spLocks noGrp="1"/>
          </p:cNvSpPr>
          <p:nvPr>
            <p:ph idx="1"/>
          </p:nvPr>
        </p:nvSpPr>
        <p:spPr/>
        <p:txBody>
          <a:bodyPr>
            <a:normAutofit fontScale="92500" lnSpcReduction="10000"/>
          </a:bodyPr>
          <a:lstStyle/>
          <a:p>
            <a:pPr>
              <a:defRPr/>
            </a:pPr>
            <a:r>
              <a:rPr lang="en-US" b="1" dirty="0" smtClean="0"/>
              <a:t> </a:t>
            </a:r>
            <a:endParaRPr lang="en-CA" dirty="0" smtClean="0"/>
          </a:p>
          <a:p>
            <a:pPr>
              <a:defRPr/>
            </a:pPr>
            <a:r>
              <a:rPr lang="en-CA" dirty="0" smtClean="0"/>
              <a:t>Through the Word</a:t>
            </a:r>
          </a:p>
          <a:p>
            <a:pPr lvl="1">
              <a:defRPr/>
            </a:pPr>
            <a:r>
              <a:rPr lang="en-US" b="1" dirty="0" smtClean="0"/>
              <a:t>2 Timothy 3:16-17  All Scripture is God-breathed and is useful for teaching, rebuking, correcting and training in righteousness,  </a:t>
            </a:r>
            <a:r>
              <a:rPr lang="en-US" b="1" baseline="30000" dirty="0" smtClean="0"/>
              <a:t>17</a:t>
            </a:r>
            <a:r>
              <a:rPr lang="en-US" b="1" dirty="0" smtClean="0"/>
              <a:t> so that the man of God may be thoroughly equipped for every good work. </a:t>
            </a:r>
          </a:p>
          <a:p>
            <a:pPr lvl="1">
              <a:defRPr/>
            </a:pPr>
            <a:r>
              <a:rPr lang="en-US" b="1" i="1" dirty="0" smtClean="0"/>
              <a:t>John 1:14  The Word became flesh and made his dwelling among us. We have seen his glory, the glory of the One and Only, who came from the Father, full of grace and truth. </a:t>
            </a:r>
            <a:endParaRPr lang="en-CA" i="1" dirty="0" smtClean="0"/>
          </a:p>
          <a:p>
            <a:pPr lvl="1">
              <a:defRPr/>
            </a:pPr>
            <a:endParaRPr lang="en-CA" dirty="0" smtClean="0"/>
          </a:p>
          <a:p>
            <a:pPr>
              <a:defRPr/>
            </a:pPr>
            <a:endParaRPr lang="en-CA" dirty="0"/>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amond(in)">
                                      <p:cBhvr>
                                        <p:cTn id="15" dur="2000"/>
                                        <p:tgtEl>
                                          <p:spTgt spid="3">
                                            <p:txEl>
                                              <p:pRg st="2" end="2"/>
                                            </p:txEl>
                                          </p:spTgt>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amond(in)">
                                      <p:cBhvr>
                                        <p:cTn id="1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How we get to know God</a:t>
            </a:r>
            <a:endParaRPr lang="en-CA" dirty="0"/>
          </a:p>
        </p:txBody>
      </p:sp>
      <p:sp>
        <p:nvSpPr>
          <p:cNvPr id="3" name="Content Placeholder 2"/>
          <p:cNvSpPr>
            <a:spLocks noGrp="1"/>
          </p:cNvSpPr>
          <p:nvPr>
            <p:ph idx="1"/>
          </p:nvPr>
        </p:nvSpPr>
        <p:spPr/>
        <p:txBody>
          <a:bodyPr/>
          <a:lstStyle/>
          <a:p>
            <a:r>
              <a:rPr lang="en-CA" smtClean="0"/>
              <a:t>Through the Work of the Spirit</a:t>
            </a:r>
          </a:p>
          <a:p>
            <a:pPr lvl="1"/>
            <a:r>
              <a:rPr lang="en-US" b="1" smtClean="0"/>
              <a:t>Romans 8:16  The Spirit himself testifies with our spirit that we are God's children. </a:t>
            </a:r>
          </a:p>
          <a:p>
            <a:pPr lvl="1"/>
            <a:r>
              <a:rPr lang="en-US" b="1" i="1" smtClean="0"/>
              <a:t>Romans 8:5  Those who live according to the sinful nature have their minds set on what that nature desires; but those who live in accordance with the Spirit have their minds set on what the Spirit desires. </a:t>
            </a:r>
            <a:endParaRPr lang="en-CA" i="1" smtClean="0"/>
          </a:p>
          <a:p>
            <a:pPr lvl="1"/>
            <a:endParaRPr lang="en-CA" smtClean="0"/>
          </a:p>
          <a:p>
            <a:endParaRPr lang="en-CA" smtClean="0"/>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amond(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758113" cy="1162050"/>
          </a:xfrm>
        </p:spPr>
        <p:txBody>
          <a:bodyPr>
            <a:normAutofit/>
          </a:bodyPr>
          <a:lstStyle/>
          <a:p>
            <a:pPr>
              <a:defRPr/>
            </a:pPr>
            <a:r>
              <a:rPr lang="en-CA" sz="4400" dirty="0" smtClean="0"/>
              <a:t>Our Central Text: The Bible</a:t>
            </a:r>
            <a:endParaRPr lang="en-CA" sz="4400" dirty="0"/>
          </a:p>
        </p:txBody>
      </p:sp>
      <p:sp>
        <p:nvSpPr>
          <p:cNvPr id="4" name="Text Placeholder 3"/>
          <p:cNvSpPr>
            <a:spLocks noGrp="1"/>
          </p:cNvSpPr>
          <p:nvPr>
            <p:ph type="body" sz="half" idx="2"/>
          </p:nvPr>
        </p:nvSpPr>
        <p:spPr>
          <a:xfrm>
            <a:off x="457200" y="1435100"/>
            <a:ext cx="8218488" cy="4691063"/>
          </a:xfrm>
        </p:spPr>
        <p:txBody>
          <a:bodyPr/>
          <a:lstStyle/>
          <a:p>
            <a:pPr marL="342900" lvl="1" indent="-342900">
              <a:buFont typeface="Arial" pitchFamily="34" charset="0"/>
              <a:buChar char="•"/>
            </a:pPr>
            <a:r>
              <a:rPr lang="en-US" sz="2400" b="1" smtClean="0"/>
              <a:t>Written over time:  from Moses (approximately 1400BC) to Revelation (around 100AD)</a:t>
            </a:r>
          </a:p>
          <a:p>
            <a:pPr marL="342900" lvl="1" indent="-342900">
              <a:buFont typeface="Arial" pitchFamily="34" charset="0"/>
              <a:buChar char="•"/>
            </a:pPr>
            <a:r>
              <a:rPr lang="en-US" sz="2400" b="1" smtClean="0"/>
              <a:t>Contains 66 books – it is a library of books the church believes is inspired.  (otherwise known as the Canon) </a:t>
            </a:r>
          </a:p>
          <a:p>
            <a:pPr marL="342900" lvl="1" indent="-342900">
              <a:buFont typeface="Arial" pitchFamily="34" charset="0"/>
              <a:buChar char="•"/>
            </a:pPr>
            <a:r>
              <a:rPr lang="en-US" sz="2400" b="1" smtClean="0"/>
              <a:t>Contains a variety of literature: poetry, prophetic works, law, history, letter, gospel, wisdom, apocalyptic. </a:t>
            </a:r>
          </a:p>
          <a:p>
            <a:pPr marL="342900" lvl="1" indent="-342900">
              <a:buFont typeface="Arial" pitchFamily="34" charset="0"/>
              <a:buChar char="•"/>
            </a:pPr>
            <a:r>
              <a:rPr lang="en-US" sz="2400" b="1" smtClean="0"/>
              <a:t>Scripture reveals the great story of the relationship of God to earth and its people.</a:t>
            </a:r>
          </a:p>
          <a:p>
            <a:pPr marL="342900" lvl="1" indent="-342900">
              <a:buFont typeface="Arial" pitchFamily="34" charset="0"/>
              <a:buChar char="•"/>
            </a:pPr>
            <a:r>
              <a:rPr lang="en-US" sz="2400" b="1" smtClean="0"/>
              <a:t>Creation, Fall, Redemption</a:t>
            </a:r>
          </a:p>
          <a:p>
            <a:pPr marL="342900" lvl="1" indent="-342900">
              <a:buFont typeface="Arial" pitchFamily="34" charset="0"/>
              <a:buChar char="•"/>
            </a:pPr>
            <a:r>
              <a:rPr lang="en-US" sz="2400" b="1" smtClean="0"/>
              <a:t>Central part of the story is Jesus’ death and resurrection. </a:t>
            </a:r>
          </a:p>
          <a:p>
            <a:pPr marL="342900" lvl="1" indent="-342900">
              <a:buFont typeface="Arial" pitchFamily="34" charset="0"/>
              <a:buChar char="•"/>
            </a:pPr>
            <a:endParaRPr lang="en-US" sz="2400" b="1" smtClean="0"/>
          </a:p>
          <a:p>
            <a:endParaRPr lang="en-CA" sz="2400" smtClean="0"/>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Topics</a:t>
            </a:r>
            <a:endParaRPr lang="en-CA" dirty="0"/>
          </a:p>
        </p:txBody>
      </p:sp>
      <p:sp>
        <p:nvSpPr>
          <p:cNvPr id="4099" name="Content Placeholder 2"/>
          <p:cNvSpPr>
            <a:spLocks noGrp="1"/>
          </p:cNvSpPr>
          <p:nvPr>
            <p:ph idx="1"/>
          </p:nvPr>
        </p:nvSpPr>
        <p:spPr/>
        <p:txBody>
          <a:bodyPr/>
          <a:lstStyle/>
          <a:p>
            <a:r>
              <a:rPr lang="en-CA" smtClean="0"/>
              <a:t>Summary of Faith and Practice</a:t>
            </a:r>
          </a:p>
          <a:p>
            <a:r>
              <a:rPr lang="en-CA" smtClean="0"/>
              <a:t>Woody Nook: Our Common Testimony</a:t>
            </a:r>
          </a:p>
          <a:p>
            <a:r>
              <a:rPr lang="en-CA" smtClean="0"/>
              <a:t>Woody Nook: Our Story</a:t>
            </a:r>
          </a:p>
          <a:p>
            <a:r>
              <a:rPr lang="en-CA" smtClean="0"/>
              <a:t>Woody Nook: Living Together In Christ</a:t>
            </a:r>
          </a:p>
          <a:p>
            <a:r>
              <a:rPr lang="en-CA" smtClean="0"/>
              <a:t>Woody Nook:  The Organization</a:t>
            </a:r>
          </a:p>
          <a:p>
            <a:r>
              <a:rPr lang="en-CA" smtClean="0"/>
              <a:t>Belonging To  Woody Nook</a:t>
            </a:r>
          </a:p>
          <a:p>
            <a:endParaRPr lang="en-CA" smtClean="0"/>
          </a:p>
        </p:txBody>
      </p:sp>
    </p:spTree>
  </p:cSld>
  <p:clrMapOvr>
    <a:masterClrMapping/>
  </p:clrMapOvr>
  <p:transition spd="med">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758113" cy="1162050"/>
          </a:xfrm>
        </p:spPr>
        <p:txBody>
          <a:bodyPr>
            <a:normAutofit/>
          </a:bodyPr>
          <a:lstStyle/>
          <a:p>
            <a:pPr>
              <a:defRPr/>
            </a:pPr>
            <a:r>
              <a:rPr lang="en-CA" sz="4400" dirty="0" smtClean="0"/>
              <a:t>Our Central Text: The Bible</a:t>
            </a:r>
            <a:endParaRPr lang="en-CA" sz="4400" dirty="0"/>
          </a:p>
        </p:txBody>
      </p:sp>
      <p:sp>
        <p:nvSpPr>
          <p:cNvPr id="3" name="Content Placeholder 2"/>
          <p:cNvSpPr>
            <a:spLocks noGrp="1"/>
          </p:cNvSpPr>
          <p:nvPr>
            <p:ph idx="1"/>
          </p:nvPr>
        </p:nvSpPr>
        <p:spPr>
          <a:xfrm>
            <a:off x="539750" y="1500188"/>
            <a:ext cx="8147050" cy="4625975"/>
          </a:xfrm>
        </p:spPr>
        <p:txBody>
          <a:bodyPr/>
          <a:lstStyle/>
          <a:p>
            <a:r>
              <a:rPr lang="en-CA" smtClean="0"/>
              <a:t>We hear the voice of God</a:t>
            </a:r>
          </a:p>
          <a:p>
            <a:r>
              <a:rPr lang="en-CA" smtClean="0"/>
              <a:t>We see the action of God</a:t>
            </a:r>
          </a:p>
          <a:p>
            <a:r>
              <a:rPr lang="en-CA" smtClean="0"/>
              <a:t>We learn about the character of God</a:t>
            </a:r>
          </a:p>
          <a:p>
            <a:r>
              <a:rPr lang="en-CA" smtClean="0"/>
              <a:t>We get to know Jesus, the Son of God, whose image we bear. </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alpha val="45000"/>
            </a:srgbClr>
          </a:solidFill>
        </p:spPr>
        <p:txBody>
          <a:bodyPr>
            <a:noAutofit/>
          </a:bodyPr>
          <a:lstStyle/>
          <a:p>
            <a:pPr>
              <a:defRPr/>
            </a:pPr>
            <a:r>
              <a:rPr lang="en-CA" sz="4000" dirty="0" smtClean="0"/>
              <a:t>The Christian Worldview:</a:t>
            </a:r>
            <a:br>
              <a:rPr lang="en-CA" sz="4000" dirty="0" smtClean="0"/>
            </a:br>
            <a:r>
              <a:rPr lang="en-CA" sz="4000" dirty="0" smtClean="0"/>
              <a:t>Key Questions</a:t>
            </a:r>
            <a:br>
              <a:rPr lang="en-CA" sz="4000" dirty="0" smtClean="0"/>
            </a:br>
            <a:endParaRPr lang="en-CA" sz="4000" dirty="0"/>
          </a:p>
        </p:txBody>
      </p:sp>
      <p:sp>
        <p:nvSpPr>
          <p:cNvPr id="23555" name="Text Placeholder 3"/>
          <p:cNvSpPr>
            <a:spLocks noGrp="1"/>
          </p:cNvSpPr>
          <p:nvPr>
            <p:ph idx="1"/>
          </p:nvPr>
        </p:nvSpPr>
        <p:spPr>
          <a:solidFill>
            <a:srgbClr val="FF0000">
              <a:alpha val="30980"/>
            </a:srgbClr>
          </a:solidFill>
        </p:spPr>
        <p:txBody>
          <a:bodyPr/>
          <a:lstStyle/>
          <a:p>
            <a:r>
              <a:rPr lang="en-CA" sz="3600" smtClean="0">
                <a:latin typeface="Aharoni" pitchFamily="2" charset="-79"/>
                <a:cs typeface="Aharoni" pitchFamily="2" charset="-79"/>
              </a:rPr>
              <a:t>Who am I?</a:t>
            </a:r>
          </a:p>
          <a:p>
            <a:r>
              <a:rPr lang="en-CA" sz="3600" smtClean="0">
                <a:latin typeface="Aharoni" pitchFamily="2" charset="-79"/>
                <a:cs typeface="Aharoni" pitchFamily="2" charset="-79"/>
              </a:rPr>
              <a:t>What is the good life?</a:t>
            </a:r>
          </a:p>
          <a:p>
            <a:r>
              <a:rPr lang="en-CA" sz="3600" smtClean="0">
                <a:latin typeface="Aharoni" pitchFamily="2" charset="-79"/>
                <a:cs typeface="Aharoni" pitchFamily="2" charset="-79"/>
              </a:rPr>
              <a:t>What is worth striving for? </a:t>
            </a:r>
          </a:p>
          <a:p>
            <a:endParaRPr lang="en-CA" sz="3600" smtClean="0">
              <a:latin typeface="Aharoni" pitchFamily="2" charset="-79"/>
              <a:cs typeface="Aharoni" pitchFamily="2" charset="-79"/>
            </a:endParaRPr>
          </a:p>
        </p:txBody>
      </p:sp>
    </p:spTree>
  </p:cSld>
  <p:clrMapOvr>
    <a:masterClrMapping/>
  </p:clrMapOvr>
  <p:transition spd="med">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alpha val="45000"/>
            </a:srgbClr>
          </a:solidFill>
        </p:spPr>
        <p:txBody>
          <a:bodyPr>
            <a:noAutofit/>
          </a:bodyPr>
          <a:lstStyle/>
          <a:p>
            <a:pPr>
              <a:defRPr/>
            </a:pPr>
            <a:r>
              <a:rPr lang="en-CA" sz="4000" dirty="0" smtClean="0"/>
              <a:t>The Christian Worldview: </a:t>
            </a:r>
            <a:br>
              <a:rPr lang="en-CA" sz="4000" dirty="0" smtClean="0"/>
            </a:br>
            <a:r>
              <a:rPr lang="en-CA" sz="4000" dirty="0" smtClean="0"/>
              <a:t>Key Questions</a:t>
            </a:r>
            <a:endParaRPr lang="en-CA" sz="4000" dirty="0"/>
          </a:p>
        </p:txBody>
      </p:sp>
      <p:sp>
        <p:nvSpPr>
          <p:cNvPr id="24579" name="Text Placeholder 3"/>
          <p:cNvSpPr>
            <a:spLocks noGrp="1"/>
          </p:cNvSpPr>
          <p:nvPr>
            <p:ph idx="1"/>
          </p:nvPr>
        </p:nvSpPr>
        <p:spPr>
          <a:solidFill>
            <a:srgbClr val="FF0000">
              <a:alpha val="30980"/>
            </a:srgbClr>
          </a:solidFill>
        </p:spPr>
        <p:txBody>
          <a:bodyPr/>
          <a:lstStyle/>
          <a:p>
            <a:r>
              <a:rPr lang="en-CA" smtClean="0">
                <a:latin typeface="Aharoni" pitchFamily="2" charset="-79"/>
                <a:cs typeface="Aharoni" pitchFamily="2" charset="-79"/>
              </a:rPr>
              <a:t>What is my North Star (orientating star)?</a:t>
            </a:r>
          </a:p>
          <a:p>
            <a:r>
              <a:rPr lang="en-CA" smtClean="0">
                <a:latin typeface="Aharoni" pitchFamily="2" charset="-79"/>
                <a:cs typeface="Aharoni" pitchFamily="2" charset="-79"/>
              </a:rPr>
              <a:t>What is my responsibility to others?</a:t>
            </a:r>
          </a:p>
          <a:p>
            <a:r>
              <a:rPr lang="en-CA" smtClean="0">
                <a:latin typeface="Aharoni" pitchFamily="2" charset="-79"/>
                <a:cs typeface="Aharoni" pitchFamily="2" charset="-79"/>
              </a:rPr>
              <a:t>How should I see others?</a:t>
            </a:r>
          </a:p>
          <a:p>
            <a:r>
              <a:rPr lang="en-CA" smtClean="0">
                <a:latin typeface="Aharoni" pitchFamily="2" charset="-79"/>
                <a:cs typeface="Aharoni" pitchFamily="2" charset="-79"/>
              </a:rPr>
              <a:t>What is my responsibility to nature? </a:t>
            </a:r>
          </a:p>
          <a:p>
            <a:endParaRPr lang="en-CA" sz="3600" smtClean="0"/>
          </a:p>
        </p:txBody>
      </p:sp>
    </p:spTree>
  </p:cSld>
  <p:clrMapOvr>
    <a:masterClrMapping/>
  </p:clrMapOvr>
  <p:transition spd="med">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alpha val="45000"/>
            </a:srgbClr>
          </a:solidFill>
        </p:spPr>
        <p:txBody>
          <a:bodyPr>
            <a:noAutofit/>
          </a:bodyPr>
          <a:lstStyle/>
          <a:p>
            <a:pPr>
              <a:defRPr/>
            </a:pPr>
            <a:r>
              <a:rPr lang="en-CA" sz="4000" dirty="0" smtClean="0"/>
              <a:t>The Christian Worldview</a:t>
            </a:r>
            <a:endParaRPr lang="en-CA" sz="4000" dirty="0"/>
          </a:p>
        </p:txBody>
      </p:sp>
      <p:sp>
        <p:nvSpPr>
          <p:cNvPr id="25603" name="Content Placeholder 2"/>
          <p:cNvSpPr>
            <a:spLocks noGrp="1"/>
          </p:cNvSpPr>
          <p:nvPr>
            <p:ph idx="1"/>
          </p:nvPr>
        </p:nvSpPr>
        <p:spPr/>
        <p:txBody>
          <a:bodyPr/>
          <a:lstStyle/>
          <a:p>
            <a:r>
              <a:rPr lang="en-CA" sz="2800" b="1" smtClean="0">
                <a:latin typeface="Aharoni" pitchFamily="2" charset="-79"/>
                <a:cs typeface="Aharoni" pitchFamily="2" charset="-79"/>
              </a:rPr>
              <a:t>Our identity is found in Jesus</a:t>
            </a:r>
          </a:p>
          <a:p>
            <a:pPr lvl="1"/>
            <a:r>
              <a:rPr lang="en-US" b="1" smtClean="0">
                <a:latin typeface="Aharoni" pitchFamily="2" charset="-79"/>
                <a:cs typeface="Aharoni" pitchFamily="2" charset="-79"/>
              </a:rPr>
              <a:t>Ephesians 1:4  For he chose us in him before the creation of the world to be holy and blameless in his sight.</a:t>
            </a:r>
          </a:p>
          <a:p>
            <a:pPr lvl="1"/>
            <a:r>
              <a:rPr lang="en-US" b="1" smtClean="0">
                <a:latin typeface="Aharoni" pitchFamily="2" charset="-79"/>
                <a:cs typeface="Aharoni" pitchFamily="2" charset="-79"/>
              </a:rPr>
              <a:t>Ephesians 2:10  For we are God's workmanship, created in Christ Jesus to do good works, which God prepared in advance for us to do. </a:t>
            </a:r>
          </a:p>
        </p:txBody>
      </p:sp>
    </p:spTree>
  </p:cSld>
  <p:clrMapOvr>
    <a:masterClrMapping/>
  </p:clrMapOvr>
  <p:transition spd="med">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alpha val="45000"/>
            </a:srgbClr>
          </a:solidFill>
        </p:spPr>
        <p:txBody>
          <a:bodyPr>
            <a:noAutofit/>
          </a:bodyPr>
          <a:lstStyle/>
          <a:p>
            <a:pPr>
              <a:defRPr/>
            </a:pPr>
            <a:r>
              <a:rPr lang="en-CA" sz="4000" dirty="0" smtClean="0"/>
              <a:t>The Christian Worldview</a:t>
            </a:r>
            <a:endParaRPr lang="en-CA" sz="4000" dirty="0"/>
          </a:p>
        </p:txBody>
      </p:sp>
      <p:sp>
        <p:nvSpPr>
          <p:cNvPr id="26627" name="Content Placeholder 2"/>
          <p:cNvSpPr>
            <a:spLocks noGrp="1"/>
          </p:cNvSpPr>
          <p:nvPr>
            <p:ph idx="1"/>
          </p:nvPr>
        </p:nvSpPr>
        <p:spPr>
          <a:xfrm>
            <a:off x="685800" y="1628775"/>
            <a:ext cx="7772400" cy="4467225"/>
          </a:xfrm>
        </p:spPr>
        <p:txBody>
          <a:bodyPr/>
          <a:lstStyle/>
          <a:p>
            <a:r>
              <a:rPr lang="en-US" sz="2800" b="1" smtClean="0">
                <a:latin typeface="Aharoni" pitchFamily="2" charset="-79"/>
                <a:cs typeface="Aharoni" pitchFamily="2" charset="-79"/>
              </a:rPr>
              <a:t>God wants us to bear fruit </a:t>
            </a:r>
          </a:p>
          <a:p>
            <a:pPr lvl="1"/>
            <a:r>
              <a:rPr lang="en-US" b="1" smtClean="0">
                <a:latin typeface="Aharoni" pitchFamily="2" charset="-79"/>
                <a:cs typeface="Aharoni" pitchFamily="2" charset="-79"/>
              </a:rPr>
              <a:t>John 15:4-8  Remain in me, and I will remain in you. No branch can bear fruit by itself; it must remain in the vine. Neither can you bear fruit unless you remain in me.  </a:t>
            </a:r>
            <a:r>
              <a:rPr lang="en-US" b="1" baseline="30000" smtClean="0">
                <a:latin typeface="Aharoni" pitchFamily="2" charset="-79"/>
                <a:cs typeface="Aharoni" pitchFamily="2" charset="-79"/>
              </a:rPr>
              <a:t>5</a:t>
            </a:r>
            <a:r>
              <a:rPr lang="en-US" b="1" smtClean="0">
                <a:latin typeface="Aharoni" pitchFamily="2" charset="-79"/>
                <a:cs typeface="Aharoni" pitchFamily="2" charset="-79"/>
              </a:rPr>
              <a:t> "I am the vine; you are the branches. If a man remains in me and I in him, he will bear much fruit; apart from me you can do nothing …  </a:t>
            </a:r>
            <a:r>
              <a:rPr lang="en-US" b="1" baseline="30000" smtClean="0">
                <a:latin typeface="Aharoni" pitchFamily="2" charset="-79"/>
                <a:cs typeface="Aharoni" pitchFamily="2" charset="-79"/>
              </a:rPr>
              <a:t>8</a:t>
            </a:r>
            <a:r>
              <a:rPr lang="en-US" b="1" smtClean="0">
                <a:latin typeface="Aharoni" pitchFamily="2" charset="-79"/>
                <a:cs typeface="Aharoni" pitchFamily="2" charset="-79"/>
              </a:rPr>
              <a:t> This is to my Father's glory, that you bear much fruit, showing yourselves to be my disciples. </a:t>
            </a:r>
          </a:p>
        </p:txBody>
      </p:sp>
    </p:spTree>
  </p:cSld>
  <p:clrMapOvr>
    <a:masterClrMapping/>
  </p:clrMapOvr>
  <p:transition spd="med">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alpha val="45000"/>
            </a:srgbClr>
          </a:solidFill>
        </p:spPr>
        <p:txBody>
          <a:bodyPr>
            <a:noAutofit/>
          </a:bodyPr>
          <a:lstStyle/>
          <a:p>
            <a:pPr>
              <a:defRPr/>
            </a:pPr>
            <a:r>
              <a:rPr lang="en-CA" sz="4000" dirty="0" smtClean="0"/>
              <a:t>The Christian Worldview</a:t>
            </a:r>
            <a:endParaRPr lang="en-CA" sz="4000" dirty="0"/>
          </a:p>
        </p:txBody>
      </p:sp>
      <p:sp>
        <p:nvSpPr>
          <p:cNvPr id="27651" name="Content Placeholder 2"/>
          <p:cNvSpPr>
            <a:spLocks noGrp="1"/>
          </p:cNvSpPr>
          <p:nvPr>
            <p:ph idx="1"/>
          </p:nvPr>
        </p:nvSpPr>
        <p:spPr/>
        <p:txBody>
          <a:bodyPr/>
          <a:lstStyle/>
          <a:p>
            <a:r>
              <a:rPr lang="en-US" sz="2800" b="1" smtClean="0">
                <a:latin typeface="Aharoni" pitchFamily="2" charset="-79"/>
                <a:cs typeface="Aharoni" pitchFamily="2" charset="-79"/>
              </a:rPr>
              <a:t>God wants us to live in love</a:t>
            </a:r>
          </a:p>
          <a:p>
            <a:pPr lvl="1"/>
            <a:r>
              <a:rPr lang="en-US" b="1" smtClean="0">
                <a:latin typeface="Aharoni" pitchFamily="2" charset="-79"/>
                <a:cs typeface="Aharoni" pitchFamily="2" charset="-79"/>
              </a:rPr>
              <a:t>John 15:14-17  </a:t>
            </a:r>
            <a:r>
              <a:rPr lang="en-US" b="1" baseline="30000" smtClean="0">
                <a:latin typeface="Aharoni" pitchFamily="2" charset="-79"/>
                <a:cs typeface="Aharoni" pitchFamily="2" charset="-79"/>
              </a:rPr>
              <a:t>14</a:t>
            </a:r>
            <a:r>
              <a:rPr lang="en-US" b="1" smtClean="0">
                <a:latin typeface="Aharoni" pitchFamily="2" charset="-79"/>
                <a:cs typeface="Aharoni" pitchFamily="2" charset="-79"/>
              </a:rPr>
              <a:t> You are my friends if you do what I command.  </a:t>
            </a:r>
            <a:r>
              <a:rPr lang="en-US" b="1" baseline="30000" smtClean="0">
                <a:latin typeface="Aharoni" pitchFamily="2" charset="-79"/>
                <a:cs typeface="Aharoni" pitchFamily="2" charset="-79"/>
              </a:rPr>
              <a:t>15</a:t>
            </a:r>
            <a:r>
              <a:rPr lang="en-US" b="1" smtClean="0">
                <a:latin typeface="Aharoni" pitchFamily="2" charset="-79"/>
                <a:cs typeface="Aharoni" pitchFamily="2" charset="-79"/>
              </a:rPr>
              <a:t> I no longer call you servants, because a servant does not know his master's business. Instead, I have called you friends, for everything that I learned from my Father I have made known to you. … </a:t>
            </a:r>
            <a:r>
              <a:rPr lang="en-US" b="1" baseline="30000" smtClean="0">
                <a:latin typeface="Aharoni" pitchFamily="2" charset="-79"/>
                <a:cs typeface="Aharoni" pitchFamily="2" charset="-79"/>
              </a:rPr>
              <a:t>17</a:t>
            </a:r>
            <a:r>
              <a:rPr lang="en-US" b="1" smtClean="0">
                <a:latin typeface="Aharoni" pitchFamily="2" charset="-79"/>
                <a:cs typeface="Aharoni" pitchFamily="2" charset="-79"/>
              </a:rPr>
              <a:t> This is my command: Love each other. </a:t>
            </a:r>
            <a:endParaRPr lang="en-CA" smtClean="0">
              <a:latin typeface="Aharoni" pitchFamily="2" charset="-79"/>
              <a:cs typeface="Aharoni" pitchFamily="2" charset="-79"/>
            </a:endParaRPr>
          </a:p>
        </p:txBody>
      </p:sp>
    </p:spTree>
  </p:cSld>
  <p:clrMapOvr>
    <a:masterClrMapping/>
  </p:clrMapOvr>
  <p:transition spd="med">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786688" cy="852488"/>
          </a:xfrm>
          <a:solidFill>
            <a:srgbClr val="FF0000">
              <a:alpha val="51000"/>
            </a:srgbClr>
          </a:solidFill>
        </p:spPr>
        <p:txBody>
          <a:bodyPr>
            <a:noAutofit/>
          </a:bodyPr>
          <a:lstStyle/>
          <a:p>
            <a:pPr>
              <a:defRPr/>
            </a:pPr>
            <a:r>
              <a:rPr lang="en-CA" sz="4000" dirty="0" smtClean="0"/>
              <a:t>The Christian Worldview</a:t>
            </a:r>
            <a:endParaRPr lang="en-CA" sz="4000" dirty="0"/>
          </a:p>
        </p:txBody>
      </p:sp>
      <p:sp>
        <p:nvSpPr>
          <p:cNvPr id="3" name="Content Placeholder 2"/>
          <p:cNvSpPr>
            <a:spLocks noGrp="1"/>
          </p:cNvSpPr>
          <p:nvPr>
            <p:ph idx="1"/>
          </p:nvPr>
        </p:nvSpPr>
        <p:spPr>
          <a:xfrm>
            <a:off x="539750" y="1341438"/>
            <a:ext cx="8147050" cy="4784725"/>
          </a:xfrm>
        </p:spPr>
        <p:txBody>
          <a:bodyPr>
            <a:normAutofit fontScale="85000" lnSpcReduction="10000"/>
          </a:bodyPr>
          <a:lstStyle/>
          <a:p>
            <a:pPr>
              <a:defRPr/>
            </a:pPr>
            <a:r>
              <a:rPr lang="en-CA" b="1" dirty="0" smtClean="0"/>
              <a:t>God wants us to be responsible for creation</a:t>
            </a:r>
          </a:p>
          <a:p>
            <a:pPr lvl="1">
              <a:defRPr/>
            </a:pPr>
            <a:r>
              <a:rPr lang="en-US" sz="2400" b="1" dirty="0" smtClean="0"/>
              <a:t>Genesis 1:27-28  </a:t>
            </a:r>
            <a:r>
              <a:rPr lang="en-US" sz="2400" b="1" baseline="30000" dirty="0" smtClean="0"/>
              <a:t>27</a:t>
            </a:r>
            <a:r>
              <a:rPr lang="en-US" sz="2400" b="1" dirty="0" smtClean="0"/>
              <a:t> So God created man in his own image, in the image of God he created him; male and female he created them.  </a:t>
            </a:r>
            <a:r>
              <a:rPr lang="en-US" sz="2400" b="1" baseline="30000" dirty="0" smtClean="0"/>
              <a:t>28</a:t>
            </a:r>
            <a:r>
              <a:rPr lang="en-US" sz="2400" b="1" dirty="0" smtClean="0"/>
              <a:t> God blessed them and said to them, "Be fruitful and increase in number; fill the earth and subdue it. Rule over the fish of the sea and the birds of the air and over every living creature that moves on the ground." </a:t>
            </a:r>
          </a:p>
          <a:p>
            <a:pPr lvl="1">
              <a:defRPr/>
            </a:pPr>
            <a:r>
              <a:rPr lang="en-US" sz="2400" b="1" dirty="0" smtClean="0"/>
              <a:t>Psalm 8:3-9  </a:t>
            </a:r>
            <a:r>
              <a:rPr lang="en-US" sz="2400" b="1" baseline="30000" dirty="0" smtClean="0"/>
              <a:t>3</a:t>
            </a:r>
            <a:r>
              <a:rPr lang="en-US" sz="2400" b="1" dirty="0" smtClean="0"/>
              <a:t> When I consider your heavens, the work of your fingers, the moon and the stars, which you have set in place,  </a:t>
            </a:r>
            <a:r>
              <a:rPr lang="en-US" sz="2400" b="1" baseline="30000" dirty="0" smtClean="0"/>
              <a:t>4</a:t>
            </a:r>
            <a:r>
              <a:rPr lang="en-US" sz="2400" b="1" dirty="0" smtClean="0"/>
              <a:t> what is man that you are mindful of him, the son of man that you care for him?  </a:t>
            </a:r>
            <a:r>
              <a:rPr lang="en-US" sz="2400" b="1" baseline="30000" dirty="0" smtClean="0"/>
              <a:t>5</a:t>
            </a:r>
            <a:r>
              <a:rPr lang="en-US" sz="2400" b="1" dirty="0" smtClean="0"/>
              <a:t> You made him a little lower than the heavenly beings and crowned him with glory and honor.  </a:t>
            </a:r>
            <a:r>
              <a:rPr lang="en-US" sz="2400" b="1" baseline="30000" dirty="0" smtClean="0"/>
              <a:t>6</a:t>
            </a:r>
            <a:r>
              <a:rPr lang="en-US" sz="2400" b="1" dirty="0" smtClean="0"/>
              <a:t> You made him ruler over the works of your hands; you put everything under his feet:  </a:t>
            </a:r>
            <a:r>
              <a:rPr lang="en-US" sz="2400" b="1" baseline="30000" dirty="0" smtClean="0"/>
              <a:t>7</a:t>
            </a:r>
            <a:r>
              <a:rPr lang="en-US" sz="2400" b="1" dirty="0" smtClean="0"/>
              <a:t> all flocks and herds, and the beasts of the field,  </a:t>
            </a:r>
            <a:r>
              <a:rPr lang="en-US" sz="2400" b="1" baseline="30000" dirty="0" smtClean="0"/>
              <a:t>8</a:t>
            </a:r>
            <a:r>
              <a:rPr lang="en-US" sz="2400" b="1" dirty="0" smtClean="0"/>
              <a:t> the birds of the air, and the fish of the sea, all that swim the paths of the seas.  </a:t>
            </a:r>
            <a:r>
              <a:rPr lang="en-US" sz="2400" b="1" baseline="30000" dirty="0" smtClean="0"/>
              <a:t>9</a:t>
            </a:r>
            <a:r>
              <a:rPr lang="en-US" sz="2400" b="1" dirty="0" smtClean="0"/>
              <a:t> O LORD, our Lord, how majestic is your name in all the earth! </a:t>
            </a:r>
          </a:p>
        </p:txBody>
      </p:sp>
    </p:spTree>
  </p:cSld>
  <p:clrMapOvr>
    <a:masterClrMapping/>
  </p:clrMapOvr>
  <p:transition spd="med">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5"/>
          <p:cNvSpPr>
            <a:spLocks noGrp="1"/>
          </p:cNvSpPr>
          <p:nvPr>
            <p:ph idx="1"/>
          </p:nvPr>
        </p:nvSpPr>
        <p:spPr>
          <a:xfrm>
            <a:off x="684213" y="2133600"/>
            <a:ext cx="7772400" cy="4114800"/>
          </a:xfrm>
        </p:spPr>
        <p:txBody>
          <a:bodyPr/>
          <a:lstStyle/>
          <a:p>
            <a:r>
              <a:rPr lang="en-US" b="1" smtClean="0"/>
              <a:t>God wants us to seek the Kingdom of God</a:t>
            </a:r>
          </a:p>
          <a:p>
            <a:pPr lvl="1"/>
            <a:r>
              <a:rPr lang="en-US" sz="2400" b="1" smtClean="0"/>
              <a:t>Matthew 6:31-34  </a:t>
            </a:r>
            <a:r>
              <a:rPr lang="en-US" sz="2400" b="1" baseline="30000" smtClean="0"/>
              <a:t>31</a:t>
            </a:r>
            <a:r>
              <a:rPr lang="en-US" sz="2400" b="1" smtClean="0"/>
              <a:t> So do not worry, saying, 'What shall we eat?' or 'What shall we drink?' or 'What shall we wear?'  </a:t>
            </a:r>
            <a:r>
              <a:rPr lang="en-US" sz="2400" b="1" baseline="30000" smtClean="0"/>
              <a:t>32</a:t>
            </a:r>
            <a:r>
              <a:rPr lang="en-US" sz="2400" b="1" smtClean="0"/>
              <a:t> For the pagans run after all these things, and your heavenly Father knows that you need them.  </a:t>
            </a:r>
            <a:r>
              <a:rPr lang="en-US" sz="2400" b="1" baseline="30000" smtClean="0"/>
              <a:t>33</a:t>
            </a:r>
            <a:r>
              <a:rPr lang="en-US" sz="2400" b="1" smtClean="0"/>
              <a:t> But seek first his kingdom and his righteousness, and all these things will be given to you as well.  </a:t>
            </a:r>
            <a:r>
              <a:rPr lang="en-US" sz="2400" b="1" baseline="30000" smtClean="0"/>
              <a:t>34</a:t>
            </a:r>
            <a:r>
              <a:rPr lang="en-US" sz="2400" b="1" smtClean="0"/>
              <a:t> ¶ Therefore do not worry about tomorrow, for tomorrow will worry about itself. Each day has enough trouble of its own. </a:t>
            </a:r>
            <a:endParaRPr lang="en-CA" sz="2400" smtClean="0"/>
          </a:p>
          <a:p>
            <a:pPr>
              <a:buFontTx/>
              <a:buNone/>
            </a:pPr>
            <a:endParaRPr lang="en-US" smtClean="0"/>
          </a:p>
        </p:txBody>
      </p:sp>
      <p:sp>
        <p:nvSpPr>
          <p:cNvPr id="7" name="Title 1"/>
          <p:cNvSpPr>
            <a:spLocks noGrp="1"/>
          </p:cNvSpPr>
          <p:nvPr>
            <p:ph type="title"/>
          </p:nvPr>
        </p:nvSpPr>
        <p:spPr>
          <a:solidFill>
            <a:srgbClr val="FF0000">
              <a:alpha val="45000"/>
            </a:srgbClr>
          </a:solidFill>
        </p:spPr>
        <p:txBody>
          <a:bodyPr>
            <a:noAutofit/>
          </a:bodyPr>
          <a:lstStyle/>
          <a:p>
            <a:pPr>
              <a:defRPr/>
            </a:pPr>
            <a:r>
              <a:rPr lang="en-CA" sz="4000" dirty="0" smtClean="0"/>
              <a:t>The Christian Worldview</a:t>
            </a:r>
            <a:endParaRPr lang="en-CA" sz="4000" dirty="0"/>
          </a:p>
        </p:txBody>
      </p:sp>
    </p:spTree>
  </p:cSld>
  <p:clrMapOvr>
    <a:masterClrMapping/>
  </p:clrMapOvr>
  <p:transition spd="med">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43863" cy="1162050"/>
          </a:xfrm>
        </p:spPr>
        <p:txBody>
          <a:bodyPr>
            <a:normAutofit/>
          </a:bodyPr>
          <a:lstStyle/>
          <a:p>
            <a:pPr>
              <a:defRPr/>
            </a:pPr>
            <a:r>
              <a:rPr lang="en-CA" sz="4400" dirty="0" smtClean="0"/>
              <a:t>How do I become a Christian? </a:t>
            </a:r>
            <a:endParaRPr lang="en-CA" sz="4400" dirty="0"/>
          </a:p>
        </p:txBody>
      </p:sp>
      <p:sp>
        <p:nvSpPr>
          <p:cNvPr id="3" name="Content Placeholder 2"/>
          <p:cNvSpPr>
            <a:spLocks noGrp="1"/>
          </p:cNvSpPr>
          <p:nvPr>
            <p:ph idx="1"/>
          </p:nvPr>
        </p:nvSpPr>
        <p:spPr>
          <a:xfrm>
            <a:off x="3575050" y="1428750"/>
            <a:ext cx="5111750" cy="4697413"/>
          </a:xfrm>
        </p:spPr>
        <p:txBody>
          <a:bodyPr>
            <a:normAutofit fontScale="85000" lnSpcReduction="10000"/>
          </a:bodyPr>
          <a:lstStyle/>
          <a:p>
            <a:pPr>
              <a:defRPr/>
            </a:pPr>
            <a:r>
              <a:rPr lang="en-US" dirty="0" smtClean="0"/>
              <a:t>Admit that God has not been first in your life. </a:t>
            </a:r>
          </a:p>
          <a:p>
            <a:pPr>
              <a:defRPr/>
            </a:pPr>
            <a:r>
              <a:rPr lang="en-US" dirty="0" smtClean="0"/>
              <a:t>Ask God to forgive you.</a:t>
            </a:r>
          </a:p>
          <a:p>
            <a:pPr>
              <a:defRPr/>
            </a:pPr>
            <a:r>
              <a:rPr lang="en-US" dirty="0" smtClean="0"/>
              <a:t>Believe that Jesus died to pay for your sins and Jesus rose to give you life</a:t>
            </a:r>
          </a:p>
          <a:p>
            <a:pPr>
              <a:defRPr/>
            </a:pPr>
            <a:r>
              <a:rPr lang="en-US" dirty="0" smtClean="0"/>
              <a:t>Accept God’s </a:t>
            </a:r>
            <a:r>
              <a:rPr lang="en-US" i="1" dirty="0" smtClean="0"/>
              <a:t>free</a:t>
            </a:r>
            <a:r>
              <a:rPr lang="en-US" dirty="0" smtClean="0"/>
              <a:t> gift of salvation</a:t>
            </a:r>
          </a:p>
          <a:p>
            <a:pPr>
              <a:defRPr/>
            </a:pPr>
            <a:r>
              <a:rPr lang="en-US" dirty="0" smtClean="0"/>
              <a:t>Confess the you are the “servant of the Lord Jesus”.  Let the Lord Jesus rule you by His Word and Spirit.  </a:t>
            </a:r>
          </a:p>
        </p:txBody>
      </p:sp>
      <p:sp>
        <p:nvSpPr>
          <p:cNvPr id="4" name="Text Placeholder 3"/>
          <p:cNvSpPr>
            <a:spLocks noGrp="1"/>
          </p:cNvSpPr>
          <p:nvPr>
            <p:ph type="body" sz="half" idx="2"/>
          </p:nvPr>
        </p:nvSpPr>
        <p:spPr>
          <a:xfrm>
            <a:off x="457200" y="1435100"/>
            <a:ext cx="3008313" cy="1993900"/>
          </a:xfrm>
        </p:spPr>
        <p:txBody>
          <a:bodyPr/>
          <a:lstStyle/>
          <a:p>
            <a:r>
              <a:rPr lang="en-CA" smtClean="0"/>
              <a:t>Repent and be baptized (Acts 2:38)</a:t>
            </a:r>
          </a:p>
          <a:p>
            <a:pPr lvl="1"/>
            <a:r>
              <a:rPr lang="en-US" smtClean="0"/>
              <a:t>“the change of mind of those who have begun to abhor their errors and misdeeds, and have determined to enter upon a better course of life, so that it embraces both a recognition of sin and sorrow for it and hearty amendment, the tokens and effects of which are good deeds”</a:t>
            </a:r>
          </a:p>
          <a:p>
            <a:pPr lvl="1"/>
            <a:endParaRPr lang="en-US" smtClean="0"/>
          </a:p>
          <a:p>
            <a:pPr lvl="1"/>
            <a:endParaRPr lang="en-US" smtClean="0"/>
          </a:p>
          <a:p>
            <a:endParaRPr lang="en-CA" smtClean="0"/>
          </a:p>
        </p:txBody>
      </p:sp>
      <p:sp>
        <p:nvSpPr>
          <p:cNvPr id="5" name="TextBox 4"/>
          <p:cNvSpPr txBox="1"/>
          <p:nvPr/>
        </p:nvSpPr>
        <p:spPr>
          <a:xfrm>
            <a:off x="571500" y="3500438"/>
            <a:ext cx="2928938" cy="3046412"/>
          </a:xfrm>
          <a:prstGeom prst="rect">
            <a:avLst/>
          </a:prstGeom>
          <a:solidFill>
            <a:schemeClr val="accent6">
              <a:lumMod val="75000"/>
              <a:alpha val="45000"/>
            </a:schemeClr>
          </a:solidFill>
        </p:spPr>
        <p:txBody>
          <a:bodyPr>
            <a:spAutoFit/>
          </a:bodyPr>
          <a:lstStyle/>
          <a:p>
            <a:pPr fontAlgn="auto">
              <a:spcBef>
                <a:spcPts val="0"/>
              </a:spcBef>
              <a:spcAft>
                <a:spcPts val="0"/>
              </a:spcAft>
              <a:defRPr/>
            </a:pPr>
            <a:r>
              <a:rPr lang="en-CA" sz="1600" dirty="0">
                <a:latin typeface="+mn-lt"/>
              </a:rPr>
              <a:t>Prayer: </a:t>
            </a:r>
          </a:p>
          <a:p>
            <a:pPr fontAlgn="auto">
              <a:spcBef>
                <a:spcPts val="0"/>
              </a:spcBef>
              <a:spcAft>
                <a:spcPts val="0"/>
              </a:spcAft>
              <a:defRPr/>
            </a:pPr>
            <a:r>
              <a:rPr lang="en-CA" sz="1600" dirty="0">
                <a:latin typeface="+mn-lt"/>
              </a:rPr>
              <a:t>Lord Jesus, thank you for making and loving me, even when I ignored you and went my own way.  I need you in my life.  Forgive my sins.  Thank you for dying on the cross for me.  By your Spirit make me a new person.  I want to follow you. Help me grow in faith and understanding.  Lead me by your Spirit.  In Jesus name, Amen. </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amond(in)">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heckerboard(across)">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heckerboard(across)">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heckerboard(across)">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heckerboard(across)">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defRPr/>
            </a:pPr>
            <a:r>
              <a:rPr lang="en-CA" dirty="0" smtClean="0">
                <a:ln>
                  <a:solidFill>
                    <a:schemeClr val="bg1"/>
                  </a:solidFill>
                </a:ln>
                <a:solidFill>
                  <a:srgbClr val="00B050"/>
                </a:solidFill>
              </a:rPr>
              <a:t>Woody Nook: </a:t>
            </a:r>
            <a:br>
              <a:rPr lang="en-CA" dirty="0" smtClean="0">
                <a:ln>
                  <a:solidFill>
                    <a:schemeClr val="bg1"/>
                  </a:solidFill>
                </a:ln>
                <a:solidFill>
                  <a:srgbClr val="00B050"/>
                </a:solidFill>
              </a:rPr>
            </a:br>
            <a:r>
              <a:rPr lang="en-CA" dirty="0" smtClean="0">
                <a:ln>
                  <a:solidFill>
                    <a:schemeClr val="bg1"/>
                  </a:solidFill>
                </a:ln>
                <a:solidFill>
                  <a:srgbClr val="00B050"/>
                </a:solidFill>
              </a:rPr>
              <a:t>Our common Testimony</a:t>
            </a:r>
            <a:endParaRPr lang="en-CA" dirty="0">
              <a:ln>
                <a:solidFill>
                  <a:schemeClr val="bg1"/>
                </a:solidFill>
              </a:ln>
              <a:solidFill>
                <a:srgbClr val="00B050"/>
              </a:solidFill>
            </a:endParaRPr>
          </a:p>
        </p:txBody>
      </p:sp>
      <p:sp>
        <p:nvSpPr>
          <p:cNvPr id="6" name="Text Placeholder 5"/>
          <p:cNvSpPr>
            <a:spLocks noGrp="1"/>
          </p:cNvSpPr>
          <p:nvPr>
            <p:ph type="body" idx="1"/>
          </p:nvPr>
        </p:nvSpPr>
        <p:spPr/>
        <p:txBody>
          <a:bodyPr>
            <a:normAutofit/>
          </a:bodyPr>
          <a:lstStyle/>
          <a:p>
            <a:pPr>
              <a:defRPr/>
            </a:pPr>
            <a:r>
              <a:rPr lang="en-CA" sz="2400" b="1" dirty="0" smtClean="0">
                <a:ln w="12700" cap="sq">
                  <a:solidFill>
                    <a:schemeClr val="bg1"/>
                  </a:solidFill>
                  <a:miter lim="800000"/>
                </a:ln>
                <a:solidFill>
                  <a:srgbClr val="00B050"/>
                </a:solidFill>
                <a:latin typeface="African" pitchFamily="2" charset="0"/>
              </a:rPr>
              <a:t>Confessions and Sacraments</a:t>
            </a:r>
            <a:endParaRPr lang="en-CA" sz="2400" b="1" dirty="0">
              <a:ln w="12700" cap="sq">
                <a:solidFill>
                  <a:schemeClr val="bg1"/>
                </a:solidFill>
                <a:miter lim="800000"/>
              </a:ln>
              <a:solidFill>
                <a:srgbClr val="00B050"/>
              </a:solidFill>
              <a:latin typeface="African" pitchFamily="2" charset="0"/>
            </a:endParaRPr>
          </a:p>
        </p:txBody>
      </p:sp>
    </p:spTree>
  </p:cSld>
  <p:clrMapOvr>
    <a:masterClrMapping/>
  </p:clrMapOvr>
  <p:transition spd="med">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CA" sz="2800" dirty="0" smtClean="0"/>
              <a:t>A Summary of Faith and Practice</a:t>
            </a:r>
            <a:endParaRPr lang="en-CA" sz="2800" dirty="0"/>
          </a:p>
        </p:txBody>
      </p:sp>
      <p:pic>
        <p:nvPicPr>
          <p:cNvPr id="5123" name="Picture Placeholder 5" descr="arise_shine72s.jpg"/>
          <p:cNvPicPr>
            <a:picLocks noGrp="1" noChangeAspect="1"/>
          </p:cNvPicPr>
          <p:nvPr>
            <p:ph type="pic" idx="1"/>
          </p:nvPr>
        </p:nvPicPr>
        <p:blipFill>
          <a:blip r:embed="rId3" cstate="print"/>
          <a:srcRect t="21109" b="21109"/>
          <a:stretch>
            <a:fillRect/>
          </a:stretch>
        </p:blipFill>
        <p:spPr>
          <a:blipFill dpi="0" rotWithShape="1">
            <a:blip r:embed="rId4" cstate="print"/>
            <a:srcRect t="21109" b="21109"/>
            <a:tile tx="0" ty="0" sx="100000" sy="100000" flip="none" algn="tl"/>
          </a:blipFill>
        </p:spPr>
      </p:pic>
      <p:sp>
        <p:nvSpPr>
          <p:cNvPr id="5124" name="Text Placeholder 4"/>
          <p:cNvSpPr>
            <a:spLocks noGrp="1"/>
          </p:cNvSpPr>
          <p:nvPr>
            <p:ph type="body" sz="half" idx="2"/>
          </p:nvPr>
        </p:nvSpPr>
        <p:spPr/>
        <p:txBody>
          <a:bodyPr/>
          <a:lstStyle/>
          <a:p>
            <a:pPr algn="ctr"/>
            <a:r>
              <a:rPr lang="en-CA" sz="2400" smtClean="0"/>
              <a:t>Finding Home, Finding Rest</a:t>
            </a:r>
          </a:p>
        </p:txBody>
      </p:sp>
    </p:spTree>
  </p:cSld>
  <p:clrMapOvr>
    <a:masterClrMapping/>
  </p:clrMapOvr>
  <p:transition spd="med">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CA" dirty="0" smtClean="0"/>
              <a:t>Why Confessions?</a:t>
            </a:r>
            <a:endParaRPr lang="en-CA" dirty="0"/>
          </a:p>
        </p:txBody>
      </p:sp>
      <p:sp>
        <p:nvSpPr>
          <p:cNvPr id="32771" name="Text Placeholder 2"/>
          <p:cNvSpPr>
            <a:spLocks noGrp="1"/>
          </p:cNvSpPr>
          <p:nvPr>
            <p:ph idx="1"/>
          </p:nvPr>
        </p:nvSpPr>
        <p:spPr/>
        <p:txBody>
          <a:bodyPr/>
          <a:lstStyle/>
          <a:p>
            <a:r>
              <a:rPr lang="en-CA" smtClean="0"/>
              <a:t>Confessions are invitations to unity</a:t>
            </a:r>
          </a:p>
          <a:p>
            <a:r>
              <a:rPr lang="en-CA" smtClean="0"/>
              <a:t>Confessions embrace a history of understanding the Bible and the good news of Jesus</a:t>
            </a:r>
          </a:p>
          <a:p>
            <a:r>
              <a:rPr lang="en-CA" smtClean="0"/>
              <a:t>Confessions are a way of seeking to be faithful</a:t>
            </a:r>
          </a:p>
          <a:p>
            <a:endParaRPr lang="en-CA" smtClean="0"/>
          </a:p>
          <a:p>
            <a:pPr algn="ctr">
              <a:buFontTx/>
              <a:buNone/>
            </a:pPr>
            <a:r>
              <a:rPr lang="en-CA" sz="3600" smtClean="0"/>
              <a:t>By embracing a confession we stand together in our faith</a:t>
            </a:r>
          </a:p>
        </p:txBody>
      </p:sp>
    </p:spTree>
  </p:cSld>
  <p:clrMapOvr>
    <a:masterClrMapping/>
  </p:clrMapOvr>
  <p:transition spd="med">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91513" cy="1162050"/>
          </a:xfrm>
        </p:spPr>
        <p:txBody>
          <a:bodyPr>
            <a:normAutofit/>
          </a:bodyPr>
          <a:lstStyle/>
          <a:p>
            <a:pPr>
              <a:defRPr/>
            </a:pPr>
            <a:r>
              <a:rPr lang="en-CA" sz="4400" dirty="0" smtClean="0"/>
              <a:t>Our Confessional History:  the List</a:t>
            </a:r>
            <a:endParaRPr lang="en-CA" sz="4400" dirty="0"/>
          </a:p>
        </p:txBody>
      </p:sp>
      <p:sp>
        <p:nvSpPr>
          <p:cNvPr id="33795" name="Text Placeholder 3"/>
          <p:cNvSpPr>
            <a:spLocks noGrp="1"/>
          </p:cNvSpPr>
          <p:nvPr>
            <p:ph type="body" sz="half" idx="2"/>
          </p:nvPr>
        </p:nvSpPr>
        <p:spPr>
          <a:xfrm>
            <a:off x="457200" y="1435100"/>
            <a:ext cx="8075613" cy="4691063"/>
          </a:xfrm>
        </p:spPr>
        <p:txBody>
          <a:bodyPr/>
          <a:lstStyle/>
          <a:p>
            <a:pPr marL="342900" indent="-342900">
              <a:buFontTx/>
              <a:buChar char="•"/>
            </a:pPr>
            <a:r>
              <a:rPr lang="en-CA" sz="2800" smtClean="0"/>
              <a:t>Nicene Creed – 325AD</a:t>
            </a:r>
          </a:p>
          <a:p>
            <a:pPr marL="342900" indent="-342900">
              <a:buFontTx/>
              <a:buChar char="•"/>
            </a:pPr>
            <a:r>
              <a:rPr lang="en-CA" sz="2800" smtClean="0"/>
              <a:t>Athanasian Creed – 6</a:t>
            </a:r>
            <a:r>
              <a:rPr lang="en-CA" sz="2800" baseline="30000" smtClean="0"/>
              <a:t>th</a:t>
            </a:r>
            <a:r>
              <a:rPr lang="en-CA" sz="2800" smtClean="0"/>
              <a:t> century</a:t>
            </a:r>
          </a:p>
          <a:p>
            <a:pPr marL="342900" indent="-342900">
              <a:buFontTx/>
              <a:buChar char="•"/>
            </a:pPr>
            <a:r>
              <a:rPr lang="en-CA" sz="2800" smtClean="0"/>
              <a:t>Apostles Creed – 4</a:t>
            </a:r>
            <a:r>
              <a:rPr lang="en-CA" sz="2800" baseline="30000" smtClean="0"/>
              <a:t>th</a:t>
            </a:r>
            <a:r>
              <a:rPr lang="en-CA" sz="2800" smtClean="0"/>
              <a:t> century &amp; earlier</a:t>
            </a:r>
          </a:p>
          <a:p>
            <a:pPr marL="342900" indent="-342900">
              <a:buFontTx/>
              <a:buChar char="•"/>
            </a:pPr>
            <a:r>
              <a:rPr lang="en-CA" sz="2800" smtClean="0"/>
              <a:t>Belgic Confession – 1566AD</a:t>
            </a:r>
          </a:p>
          <a:p>
            <a:pPr marL="342900" indent="-342900">
              <a:buFontTx/>
              <a:buChar char="•"/>
            </a:pPr>
            <a:r>
              <a:rPr lang="en-CA" sz="2800" smtClean="0"/>
              <a:t>Heidelberg Catechism – 1563AD</a:t>
            </a:r>
          </a:p>
          <a:p>
            <a:pPr marL="342900" indent="-342900">
              <a:buFontTx/>
              <a:buChar char="•"/>
            </a:pPr>
            <a:r>
              <a:rPr lang="en-CA" sz="2800" smtClean="0"/>
              <a:t>Canons of Dordt – 1618-19AD</a:t>
            </a:r>
          </a:p>
          <a:p>
            <a:pPr marL="342900" indent="-342900">
              <a:buFontTx/>
              <a:buChar char="•"/>
            </a:pPr>
            <a:r>
              <a:rPr lang="en-CA" sz="2800" smtClean="0"/>
              <a:t>Our World Belongs to God -a Contemporary Testimony – 1986AD</a:t>
            </a:r>
          </a:p>
          <a:p>
            <a:pPr marL="342900" indent="-342900">
              <a:buFontTx/>
              <a:buChar char="•"/>
            </a:pPr>
            <a:r>
              <a:rPr lang="en-CA" sz="2800" smtClean="0"/>
              <a:t> the Belhar Confession – 1986AD (presently being studied)</a:t>
            </a:r>
          </a:p>
        </p:txBody>
      </p:sp>
    </p:spTree>
  </p:cSld>
  <p:clrMapOvr>
    <a:masterClrMapping/>
  </p:clrMapOvr>
  <p:transition spd="med">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sz="2800" dirty="0" smtClean="0"/>
              <a:t>The Apostles Creed</a:t>
            </a:r>
            <a:br>
              <a:rPr lang="en-US" sz="2800" dirty="0" smtClean="0"/>
            </a:br>
            <a:endParaRPr lang="en-US" sz="2800" dirty="0"/>
          </a:p>
        </p:txBody>
      </p:sp>
      <p:sp>
        <p:nvSpPr>
          <p:cNvPr id="34819" name="Content Placeholder 5"/>
          <p:cNvSpPr>
            <a:spLocks noGrp="1"/>
          </p:cNvSpPr>
          <p:nvPr>
            <p:ph idx="1"/>
          </p:nvPr>
        </p:nvSpPr>
        <p:spPr/>
        <p:txBody>
          <a:bodyPr/>
          <a:lstStyle/>
          <a:p>
            <a:r>
              <a:rPr lang="en-US" sz="2000" smtClean="0"/>
              <a:t>I believe in God, the Father almighty,</a:t>
            </a:r>
            <a:br>
              <a:rPr lang="en-US" sz="2000" smtClean="0"/>
            </a:br>
            <a:r>
              <a:rPr lang="en-US" sz="2000" smtClean="0"/>
              <a:t>      creator of heaven and earth.</a:t>
            </a:r>
          </a:p>
          <a:p>
            <a:r>
              <a:rPr lang="en-US" sz="2000" smtClean="0"/>
              <a:t>I believe in Jesus Christ, his only Son, our Lord,</a:t>
            </a:r>
            <a:br>
              <a:rPr lang="en-US" sz="2000" smtClean="0"/>
            </a:br>
            <a:r>
              <a:rPr lang="en-US" sz="2000" smtClean="0"/>
              <a:t>      who was conceived by the Holy Spirit</a:t>
            </a:r>
            <a:br>
              <a:rPr lang="en-US" sz="2000" smtClean="0"/>
            </a:br>
            <a:r>
              <a:rPr lang="en-US" sz="2000" smtClean="0"/>
              <a:t>      and born of the virgin Mary.</a:t>
            </a:r>
            <a:br>
              <a:rPr lang="en-US" sz="2000" smtClean="0"/>
            </a:br>
            <a:r>
              <a:rPr lang="en-US" sz="2000" smtClean="0"/>
              <a:t>      He suffered under Pontius Pilate,</a:t>
            </a:r>
            <a:br>
              <a:rPr lang="en-US" sz="2000" smtClean="0"/>
            </a:br>
            <a:r>
              <a:rPr lang="en-US" sz="2000" smtClean="0"/>
              <a:t>      was crucified, died, and was buried;</a:t>
            </a:r>
            <a:br>
              <a:rPr lang="en-US" sz="2000" smtClean="0"/>
            </a:br>
            <a:r>
              <a:rPr lang="en-US" sz="2000" smtClean="0"/>
              <a:t>      he descended to hell.</a:t>
            </a:r>
            <a:br>
              <a:rPr lang="en-US" sz="2000" smtClean="0"/>
            </a:br>
            <a:r>
              <a:rPr lang="en-US" sz="2000" smtClean="0"/>
              <a:t>      The third day he rose again from the dead.</a:t>
            </a:r>
            <a:br>
              <a:rPr lang="en-US" sz="2000" smtClean="0"/>
            </a:br>
            <a:r>
              <a:rPr lang="en-US" sz="2000" smtClean="0"/>
              <a:t>      He ascended to heaven</a:t>
            </a:r>
            <a:br>
              <a:rPr lang="en-US" sz="2000" smtClean="0"/>
            </a:br>
            <a:r>
              <a:rPr lang="en-US" sz="2000" smtClean="0"/>
              <a:t>      and is seated at the right hand of God the Father almighty.</a:t>
            </a:r>
            <a:br>
              <a:rPr lang="en-US" sz="2000" smtClean="0"/>
            </a:br>
            <a:r>
              <a:rPr lang="en-US" sz="2000" smtClean="0"/>
              <a:t>      From there he will come to judge the living and the dead.</a:t>
            </a:r>
          </a:p>
          <a:p>
            <a:r>
              <a:rPr lang="en-US" sz="2000" smtClean="0"/>
              <a:t>I believe in the Holy Spirit,</a:t>
            </a:r>
            <a:br>
              <a:rPr lang="en-US" sz="2000" smtClean="0"/>
            </a:br>
            <a:r>
              <a:rPr lang="en-US" sz="2000" smtClean="0"/>
              <a:t>      the holy catholic* church,</a:t>
            </a:r>
            <a:br>
              <a:rPr lang="en-US" sz="2000" smtClean="0"/>
            </a:br>
            <a:r>
              <a:rPr lang="en-US" sz="2000" smtClean="0"/>
              <a:t>      the communion of saints,</a:t>
            </a:r>
            <a:br>
              <a:rPr lang="en-US" sz="2000" smtClean="0"/>
            </a:br>
            <a:r>
              <a:rPr lang="en-US" sz="2000" smtClean="0"/>
              <a:t>      the forgiveness of sins,</a:t>
            </a:r>
            <a:br>
              <a:rPr lang="en-US" sz="2000" smtClean="0"/>
            </a:br>
            <a:r>
              <a:rPr lang="en-US" sz="2000" smtClean="0"/>
              <a:t>      the resurrection of the body,</a:t>
            </a:r>
            <a:br>
              <a:rPr lang="en-US" sz="2000" smtClean="0"/>
            </a:br>
            <a:r>
              <a:rPr lang="en-US" sz="2000" smtClean="0"/>
              <a:t>      and the life everlasting. Amen.</a:t>
            </a:r>
          </a:p>
          <a:p>
            <a:endParaRPr lang="en-US" sz="1200" smtClean="0"/>
          </a:p>
        </p:txBody>
      </p:sp>
      <p:sp>
        <p:nvSpPr>
          <p:cNvPr id="34820" name="Text Placeholder 6"/>
          <p:cNvSpPr>
            <a:spLocks noGrp="1"/>
          </p:cNvSpPr>
          <p:nvPr>
            <p:ph type="body" sz="half" idx="2"/>
          </p:nvPr>
        </p:nvSpPr>
        <p:spPr/>
        <p:txBody>
          <a:bodyPr/>
          <a:lstStyle/>
          <a:p>
            <a:r>
              <a:rPr lang="en-US" sz="1800" i="1" smtClean="0"/>
              <a:t>This creed is called the Apostles' Creed not because it was produced by the apostles themselves but because it contains a brief summary of their teachings. It sets forth their doctrine "in sublime simplicity, in unsurpassable brevity, in beautiful order, and with liturgical solemnity." In its present form it is dated no later than the fourth century. More than any other Christian creed, it may justly be called an ecumenical symbol of faith. This translation of the Latin text was approved by the CRC Synod of 1988.</a:t>
            </a:r>
            <a:endParaRPr lang="en-US" sz="1800" smtClean="0"/>
          </a:p>
          <a:p>
            <a:endParaRPr lang="en-US" smtClean="0"/>
          </a:p>
        </p:txBody>
      </p:sp>
    </p:spTree>
  </p:cSld>
  <p:clrMapOvr>
    <a:masterClrMapping/>
  </p:clrMapOvr>
  <p:transition spd="med">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The </a:t>
            </a:r>
            <a:r>
              <a:rPr lang="en-US" sz="3200" dirty="0" err="1" smtClean="0"/>
              <a:t>Athanasian</a:t>
            </a:r>
            <a:r>
              <a:rPr lang="en-US" sz="3200" dirty="0" smtClean="0"/>
              <a:t> </a:t>
            </a:r>
            <a:br>
              <a:rPr lang="en-US" sz="3200" dirty="0" smtClean="0"/>
            </a:br>
            <a:r>
              <a:rPr lang="en-US" sz="3200" dirty="0" smtClean="0"/>
              <a:t>Creed</a:t>
            </a:r>
            <a:endParaRPr lang="en-US" sz="3200" dirty="0"/>
          </a:p>
        </p:txBody>
      </p:sp>
      <p:sp>
        <p:nvSpPr>
          <p:cNvPr id="3" name="Content Placeholder 2"/>
          <p:cNvSpPr>
            <a:spLocks noGrp="1"/>
          </p:cNvSpPr>
          <p:nvPr>
            <p:ph idx="1"/>
          </p:nvPr>
        </p:nvSpPr>
        <p:spPr/>
        <p:txBody>
          <a:bodyPr/>
          <a:lstStyle/>
          <a:p>
            <a:pPr>
              <a:buFontTx/>
              <a:buNone/>
              <a:defRPr/>
            </a:pPr>
            <a:r>
              <a:rPr lang="en-US" sz="2000" kern="1200" dirty="0" smtClean="0"/>
              <a:t>Whoever desires to be saved should above all hold to the catholic faith.</a:t>
            </a:r>
          </a:p>
          <a:p>
            <a:pPr>
              <a:buFontTx/>
              <a:buNone/>
              <a:defRPr/>
            </a:pPr>
            <a:r>
              <a:rPr lang="en-US" sz="2000" kern="1200" dirty="0" smtClean="0"/>
              <a:t>Anyone who does not keep it whole and unbroken will doubtless perish eternally.</a:t>
            </a:r>
          </a:p>
          <a:p>
            <a:pPr>
              <a:buFontTx/>
              <a:buNone/>
              <a:defRPr/>
            </a:pPr>
            <a:r>
              <a:rPr lang="en-US" sz="2000" kern="1200" dirty="0" smtClean="0"/>
              <a:t>Now this is the catholic faith:</a:t>
            </a:r>
          </a:p>
          <a:p>
            <a:pPr>
              <a:buFontTx/>
              <a:buNone/>
              <a:defRPr/>
            </a:pPr>
            <a:r>
              <a:rPr lang="en-US" sz="2000" kern="1200" dirty="0" smtClean="0"/>
              <a:t>    That we worship one God in trinity and the trinity in unity,</a:t>
            </a:r>
            <a:br>
              <a:rPr lang="en-US" sz="2000" kern="1200" dirty="0" smtClean="0"/>
            </a:br>
            <a:r>
              <a:rPr lang="en-US" sz="2000" kern="1200" dirty="0" smtClean="0"/>
              <a:t>    neither blending their persons</a:t>
            </a:r>
            <a:br>
              <a:rPr lang="en-US" sz="2000" kern="1200" dirty="0" smtClean="0"/>
            </a:br>
            <a:r>
              <a:rPr lang="en-US" sz="2000" kern="1200" dirty="0" smtClean="0"/>
              <a:t>    nor dividing their essence….</a:t>
            </a:r>
          </a:p>
          <a:p>
            <a:pPr>
              <a:buFontTx/>
              <a:buNone/>
              <a:defRPr/>
            </a:pPr>
            <a:endParaRPr lang="en-US" sz="2000" kern="1200" dirty="0" smtClean="0"/>
          </a:p>
          <a:p>
            <a:pPr>
              <a:buFontTx/>
              <a:buNone/>
              <a:defRPr/>
            </a:pPr>
            <a:r>
              <a:rPr lang="en-US" sz="2000" kern="1200" dirty="0" smtClean="0"/>
              <a:t>But it is necessary for eternal salvation</a:t>
            </a:r>
            <a:br>
              <a:rPr lang="en-US" sz="2000" kern="1200" dirty="0" smtClean="0"/>
            </a:br>
            <a:r>
              <a:rPr lang="en-US" sz="2000" kern="1200" dirty="0" smtClean="0"/>
              <a:t>that one also believe in the incarnation</a:t>
            </a:r>
            <a:br>
              <a:rPr lang="en-US" sz="2000" kern="1200" dirty="0" smtClean="0"/>
            </a:br>
            <a:r>
              <a:rPr lang="en-US" sz="2000" kern="1200" dirty="0" smtClean="0"/>
              <a:t>of our Lord Jesus Christ faithfully.</a:t>
            </a:r>
          </a:p>
          <a:p>
            <a:pPr>
              <a:buFontTx/>
              <a:buNone/>
              <a:defRPr/>
            </a:pPr>
            <a:r>
              <a:rPr lang="en-US" sz="2000" kern="1200" dirty="0" smtClean="0"/>
              <a:t>Now this is the true faith:</a:t>
            </a:r>
          </a:p>
          <a:p>
            <a:pPr>
              <a:buFontTx/>
              <a:buNone/>
              <a:defRPr/>
            </a:pPr>
            <a:r>
              <a:rPr lang="en-US" sz="2000" kern="1200" dirty="0" smtClean="0"/>
              <a:t>	That we believe and confess</a:t>
            </a:r>
            <a:br>
              <a:rPr lang="en-US" sz="2000" kern="1200" dirty="0" smtClean="0"/>
            </a:br>
            <a:r>
              <a:rPr lang="en-US" sz="2000" kern="1200" dirty="0" smtClean="0"/>
              <a:t>    that our Lord Jesus Christ, God's Son,</a:t>
            </a:r>
            <a:br>
              <a:rPr lang="en-US" sz="2000" kern="1200" dirty="0" smtClean="0"/>
            </a:br>
            <a:r>
              <a:rPr lang="en-US" sz="2000" kern="1200" dirty="0" smtClean="0"/>
              <a:t>    is both God and human, equally.</a:t>
            </a:r>
          </a:p>
        </p:txBody>
      </p:sp>
      <p:sp>
        <p:nvSpPr>
          <p:cNvPr id="35844" name="Text Placeholder 3"/>
          <p:cNvSpPr>
            <a:spLocks noGrp="1"/>
          </p:cNvSpPr>
          <p:nvPr>
            <p:ph type="body" sz="half" idx="2"/>
          </p:nvPr>
        </p:nvSpPr>
        <p:spPr/>
        <p:txBody>
          <a:bodyPr/>
          <a:lstStyle/>
          <a:p>
            <a:r>
              <a:rPr lang="en-US" sz="1600" i="1" smtClean="0"/>
              <a:t>This creed is named after Athanasius (A.D. 293-373), the champion of orthodoxy against Arian attacks on the doctrine of the trinity. Although Athanasius did not write this creed and it is improperly named after him, the name persists because until the seventeenth century it was commonly ascribed to him. It is not from Greek (Eastern), but from Latin (Western) origin, and is not recognized by the Eastern Orthodox Church today. Apart from the opening and closing sentences, this creed consists of two parts, the first setting forth the orthodox doctrine of the trinity, and the second dealing chiefly with the incarnation and the two-natures doctrine.</a:t>
            </a:r>
            <a:r>
              <a:rPr lang="en-US" i="1" smtClean="0"/>
              <a:t> </a:t>
            </a:r>
            <a:endParaRPr lang="en-US" smtClean="0"/>
          </a:p>
          <a:p>
            <a:endParaRPr lang="en-US" smtClean="0"/>
          </a:p>
        </p:txBody>
      </p:sp>
    </p:spTree>
  </p:cSld>
  <p:clrMapOvr>
    <a:masterClrMapping/>
  </p:clrMapOvr>
  <p:transition spd="med">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The Nicene </a:t>
            </a:r>
            <a:br>
              <a:rPr lang="en-US" sz="3200" dirty="0" smtClean="0"/>
            </a:br>
            <a:r>
              <a:rPr lang="en-US" sz="3200" dirty="0" smtClean="0"/>
              <a:t>Creed</a:t>
            </a:r>
            <a:endParaRPr lang="en-US" sz="3200" dirty="0"/>
          </a:p>
        </p:txBody>
      </p:sp>
      <p:sp>
        <p:nvSpPr>
          <p:cNvPr id="36867" name="Content Placeholder 2"/>
          <p:cNvSpPr>
            <a:spLocks noGrp="1"/>
          </p:cNvSpPr>
          <p:nvPr>
            <p:ph idx="1"/>
          </p:nvPr>
        </p:nvSpPr>
        <p:spPr/>
        <p:txBody>
          <a:bodyPr/>
          <a:lstStyle/>
          <a:p>
            <a:endParaRPr lang="en-US" smtClean="0"/>
          </a:p>
        </p:txBody>
      </p:sp>
      <p:sp>
        <p:nvSpPr>
          <p:cNvPr id="36868" name="Text Placeholder 3"/>
          <p:cNvSpPr>
            <a:spLocks noGrp="1"/>
          </p:cNvSpPr>
          <p:nvPr>
            <p:ph type="body" sz="half" idx="2"/>
          </p:nvPr>
        </p:nvSpPr>
        <p:spPr>
          <a:xfrm>
            <a:off x="457200" y="1435100"/>
            <a:ext cx="7931150" cy="4691063"/>
          </a:xfrm>
        </p:spPr>
        <p:txBody>
          <a:bodyPr/>
          <a:lstStyle/>
          <a:p>
            <a:r>
              <a:rPr lang="en-US" sz="2000" i="1" smtClean="0"/>
              <a:t>he Nicene Creed, also called the Nicaeno-Constantinopolitan Creed, is a statement of the orthodox faith of the early Christian church in opposition to certain heresies, especially Arianism. These heresies, which disturbed the church during the fourth century, concerned the doctrine of the trinity and of the person of Christ. Both the Greek (Eastern) and the Latin (Western) church held this creed in honor, though with one important difference: the Western church insisted on the inclusion of the phrase "and the Son" (known as the "filioque") in the article on the procession of the Holy Spirit; this phrase still is repudiated by the Eastern Orthodox church. In its present form this creed goes back partially to the Council of Nicea (A.D. 325) with additions by the Council of Constantinople (A.D. 381). It was accepted in its present form at the Council of Chalcedon in 451, but the "filioque" phrase was not added until 589. However, the creed is in substance an accurate and majestic formulation of the Nicene faith.</a:t>
            </a:r>
            <a:endParaRPr lang="en-US" sz="2000" smtClean="0"/>
          </a:p>
        </p:txBody>
      </p:sp>
    </p:spTree>
  </p:cSld>
  <p:clrMapOvr>
    <a:masterClrMapping/>
  </p:clrMapOvr>
  <p:transition spd="med">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The Nicene </a:t>
            </a:r>
            <a:br>
              <a:rPr lang="en-US" sz="3200" dirty="0" smtClean="0"/>
            </a:br>
            <a:r>
              <a:rPr lang="en-US" sz="3200" dirty="0" smtClean="0"/>
              <a:t>Creed</a:t>
            </a:r>
            <a:endParaRPr lang="en-US" sz="3200" dirty="0"/>
          </a:p>
        </p:txBody>
      </p:sp>
      <p:sp>
        <p:nvSpPr>
          <p:cNvPr id="37891" name="Content Placeholder 2"/>
          <p:cNvSpPr>
            <a:spLocks noGrp="1"/>
          </p:cNvSpPr>
          <p:nvPr>
            <p:ph idx="1"/>
          </p:nvPr>
        </p:nvSpPr>
        <p:spPr/>
        <p:txBody>
          <a:bodyPr/>
          <a:lstStyle/>
          <a:p>
            <a:r>
              <a:rPr lang="en-US" sz="1200" smtClean="0"/>
              <a:t/>
            </a:r>
            <a:br>
              <a:rPr lang="en-US" sz="1200" smtClean="0"/>
            </a:br>
            <a:r>
              <a:rPr lang="en-US" sz="1200" smtClean="0"/>
              <a:t>   </a:t>
            </a:r>
            <a:r>
              <a:rPr lang="en-US" sz="1600" smtClean="0"/>
              <a:t>   For us and for our salvation</a:t>
            </a:r>
            <a:br>
              <a:rPr lang="en-US" sz="1600" smtClean="0"/>
            </a:br>
            <a:r>
              <a:rPr lang="en-US" sz="1600" smtClean="0"/>
              <a:t>           he came down from heaven;</a:t>
            </a:r>
            <a:br>
              <a:rPr lang="en-US" sz="1600" smtClean="0"/>
            </a:br>
            <a:r>
              <a:rPr lang="en-US" sz="1600" smtClean="0"/>
              <a:t>           he became incarnate by the Holy Spirit and the virgin Mary,</a:t>
            </a:r>
            <a:br>
              <a:rPr lang="en-US" sz="1600" smtClean="0"/>
            </a:br>
            <a:r>
              <a:rPr lang="en-US" sz="1600" smtClean="0"/>
              <a:t>           and was made human.</a:t>
            </a:r>
            <a:br>
              <a:rPr lang="en-US" sz="1600" smtClean="0"/>
            </a:br>
            <a:r>
              <a:rPr lang="en-US" sz="1600" smtClean="0"/>
              <a:t>           He was crucified for us under Pontius Pilate;</a:t>
            </a:r>
            <a:br>
              <a:rPr lang="en-US" sz="1600" smtClean="0"/>
            </a:br>
            <a:r>
              <a:rPr lang="en-US" sz="1600" smtClean="0"/>
              <a:t>           he suffered and was buried.</a:t>
            </a:r>
            <a:br>
              <a:rPr lang="en-US" sz="1600" smtClean="0"/>
            </a:br>
            <a:r>
              <a:rPr lang="en-US" sz="1600" smtClean="0"/>
              <a:t>           The third day he rose again, according to the Scriptures.</a:t>
            </a:r>
            <a:br>
              <a:rPr lang="en-US" sz="1600" smtClean="0"/>
            </a:br>
            <a:r>
              <a:rPr lang="en-US" sz="1600" smtClean="0"/>
              <a:t>           He ascended to heaven</a:t>
            </a:r>
            <a:br>
              <a:rPr lang="en-US" sz="1600" smtClean="0"/>
            </a:br>
            <a:r>
              <a:rPr lang="en-US" sz="1600" smtClean="0"/>
              <a:t>           and is seated at the right hand of the Father.</a:t>
            </a:r>
            <a:br>
              <a:rPr lang="en-US" sz="1600" smtClean="0"/>
            </a:br>
            <a:r>
              <a:rPr lang="en-US" sz="1600" smtClean="0"/>
              <a:t>           He will come again with glory</a:t>
            </a:r>
            <a:br>
              <a:rPr lang="en-US" sz="1600" smtClean="0"/>
            </a:br>
            <a:r>
              <a:rPr lang="en-US" sz="1600" smtClean="0"/>
              <a:t>           to judge the living and the dead.</a:t>
            </a:r>
            <a:br>
              <a:rPr lang="en-US" sz="1600" smtClean="0"/>
            </a:br>
            <a:r>
              <a:rPr lang="en-US" sz="1600" smtClean="0"/>
              <a:t>           His kingdom will never end.</a:t>
            </a:r>
          </a:p>
          <a:p>
            <a:r>
              <a:rPr lang="en-US" sz="1600" smtClean="0"/>
              <a:t>And we believe in the Holy Spirit,</a:t>
            </a:r>
            <a:br>
              <a:rPr lang="en-US" sz="1600" smtClean="0"/>
            </a:br>
            <a:r>
              <a:rPr lang="en-US" sz="1600" smtClean="0"/>
              <a:t>      the Lord, the giver of life.</a:t>
            </a:r>
            <a:br>
              <a:rPr lang="en-US" sz="1600" smtClean="0"/>
            </a:br>
            <a:r>
              <a:rPr lang="en-US" sz="1600" smtClean="0"/>
              <a:t>      He proceeds from the Father and the Son,</a:t>
            </a:r>
            <a:br>
              <a:rPr lang="en-US" sz="1600" smtClean="0"/>
            </a:br>
            <a:r>
              <a:rPr lang="en-US" sz="1600" smtClean="0"/>
              <a:t>      and with the Father and the Son is worshiped and glorified.</a:t>
            </a:r>
            <a:br>
              <a:rPr lang="en-US" sz="1600" smtClean="0"/>
            </a:br>
            <a:r>
              <a:rPr lang="en-US" sz="1600" smtClean="0"/>
              <a:t>      He spoke through the prophets.</a:t>
            </a:r>
            <a:br>
              <a:rPr lang="en-US" sz="1600" smtClean="0"/>
            </a:br>
            <a:r>
              <a:rPr lang="en-US" sz="1600" smtClean="0"/>
              <a:t>      We believe in one holy catholic and apostolic church.</a:t>
            </a:r>
            <a:br>
              <a:rPr lang="en-US" sz="1600" smtClean="0"/>
            </a:br>
            <a:r>
              <a:rPr lang="en-US" sz="1600" smtClean="0"/>
              <a:t>      We affirm one baptism for the forgiveness of sins.</a:t>
            </a:r>
            <a:br>
              <a:rPr lang="en-US" sz="1600" smtClean="0"/>
            </a:br>
            <a:r>
              <a:rPr lang="en-US" sz="1600" smtClean="0"/>
              <a:t>      We look forward to the resurrection of the dead,</a:t>
            </a:r>
            <a:br>
              <a:rPr lang="en-US" sz="1600" smtClean="0"/>
            </a:br>
            <a:r>
              <a:rPr lang="en-US" sz="1600" smtClean="0"/>
              <a:t>      and to life in the world to come. Amen.</a:t>
            </a:r>
          </a:p>
          <a:p>
            <a:endParaRPr lang="en-US" sz="1200" smtClean="0"/>
          </a:p>
        </p:txBody>
      </p:sp>
      <p:sp>
        <p:nvSpPr>
          <p:cNvPr id="37892" name="Text Placeholder 3"/>
          <p:cNvSpPr>
            <a:spLocks noGrp="1"/>
          </p:cNvSpPr>
          <p:nvPr>
            <p:ph type="body" sz="half" idx="2"/>
          </p:nvPr>
        </p:nvSpPr>
        <p:spPr>
          <a:xfrm>
            <a:off x="457200" y="1435100"/>
            <a:ext cx="7931150" cy="4691063"/>
          </a:xfrm>
        </p:spPr>
        <p:txBody>
          <a:bodyPr/>
          <a:lstStyle/>
          <a:p>
            <a:r>
              <a:rPr lang="en-US" sz="1600" smtClean="0"/>
              <a:t>We believe in one God,</a:t>
            </a:r>
            <a:br>
              <a:rPr lang="en-US" sz="1600" smtClean="0"/>
            </a:br>
            <a:r>
              <a:rPr lang="en-US" sz="1600" smtClean="0"/>
              <a:t>      the Father almighty,</a:t>
            </a:r>
            <a:br>
              <a:rPr lang="en-US" sz="1600" smtClean="0"/>
            </a:br>
            <a:r>
              <a:rPr lang="en-US" sz="1600" smtClean="0"/>
              <a:t>      maker of heaven and earth,</a:t>
            </a:r>
            <a:br>
              <a:rPr lang="en-US" sz="1600" smtClean="0"/>
            </a:br>
            <a:r>
              <a:rPr lang="en-US" sz="1600" smtClean="0"/>
              <a:t>      of all things visible and invisible.</a:t>
            </a:r>
          </a:p>
          <a:p>
            <a:r>
              <a:rPr lang="en-US" sz="1600" smtClean="0"/>
              <a:t>And in one Lord Jesus Christ,</a:t>
            </a:r>
            <a:br>
              <a:rPr lang="en-US" sz="1600" smtClean="0"/>
            </a:br>
            <a:r>
              <a:rPr lang="en-US" sz="1600" smtClean="0"/>
              <a:t>      the only Son of God,</a:t>
            </a:r>
            <a:br>
              <a:rPr lang="en-US" sz="1600" smtClean="0"/>
            </a:br>
            <a:r>
              <a:rPr lang="en-US" sz="1600" smtClean="0"/>
              <a:t>      begotten from the Father before all ages,</a:t>
            </a:r>
            <a:br>
              <a:rPr lang="en-US" sz="1600" smtClean="0"/>
            </a:br>
            <a:r>
              <a:rPr lang="en-US" sz="1600" smtClean="0"/>
              <a:t>           God from God,</a:t>
            </a:r>
            <a:br>
              <a:rPr lang="en-US" sz="1600" smtClean="0"/>
            </a:br>
            <a:r>
              <a:rPr lang="en-US" sz="1600" smtClean="0"/>
              <a:t>           Light from Light,</a:t>
            </a:r>
            <a:br>
              <a:rPr lang="en-US" sz="1600" smtClean="0"/>
            </a:br>
            <a:r>
              <a:rPr lang="en-US" sz="1600" smtClean="0"/>
              <a:t>           true God from true God,</a:t>
            </a:r>
            <a:br>
              <a:rPr lang="en-US" sz="1600" smtClean="0"/>
            </a:br>
            <a:r>
              <a:rPr lang="en-US" sz="1600" smtClean="0"/>
              <a:t>      begotten, not made;</a:t>
            </a:r>
            <a:br>
              <a:rPr lang="en-US" sz="1600" smtClean="0"/>
            </a:br>
            <a:r>
              <a:rPr lang="en-US" sz="1600" smtClean="0"/>
              <a:t>      of the same essence as the Father.</a:t>
            </a:r>
            <a:br>
              <a:rPr lang="en-US" sz="1600" smtClean="0"/>
            </a:br>
            <a:r>
              <a:rPr lang="en-US" sz="1600" smtClean="0"/>
              <a:t>      Through him all things were made</a:t>
            </a:r>
            <a:r>
              <a:rPr lang="en-US" sz="2000" smtClean="0"/>
              <a:t>.</a:t>
            </a:r>
          </a:p>
        </p:txBody>
      </p:sp>
    </p:spTree>
  </p:cSld>
  <p:clrMapOvr>
    <a:masterClrMapping/>
  </p:clrMapOvr>
  <p:transition spd="med">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Heidelberg </a:t>
            </a:r>
            <a:br>
              <a:rPr lang="en-US" dirty="0" smtClean="0"/>
            </a:br>
            <a:r>
              <a:rPr lang="en-US" dirty="0" smtClean="0"/>
              <a:t>Catechism</a:t>
            </a:r>
            <a:endParaRPr lang="en-US" dirty="0"/>
          </a:p>
        </p:txBody>
      </p:sp>
      <p:sp>
        <p:nvSpPr>
          <p:cNvPr id="38915" name="Content Placeholder 2"/>
          <p:cNvSpPr>
            <a:spLocks noGrp="1"/>
          </p:cNvSpPr>
          <p:nvPr>
            <p:ph idx="1"/>
          </p:nvPr>
        </p:nvSpPr>
        <p:spPr/>
        <p:txBody>
          <a:bodyPr/>
          <a:lstStyle/>
          <a:p>
            <a:pPr>
              <a:buFontTx/>
              <a:buNone/>
            </a:pPr>
            <a:r>
              <a:rPr lang="en-US" sz="2000" smtClean="0"/>
              <a:t>The Heidelberg Catechism was composed in Heidelberg at the request of Elector Frederick III, who ruled the Palatinate, an influential German province, from 1559 to 1576. An old tradition credits Zacharius Ursinus and Caspar Olevianus with being coauthors of the new catechism. Both were certainly involved in its composition, although one of them may have had primary responsibility… The catechism was approved by a synod in Heidelberg in January 1563… Soon the catechism was divided into fifty-two sections so that one Lord's Day could be explained in preaching each Sunday of the year.</a:t>
            </a:r>
          </a:p>
          <a:p>
            <a:pPr>
              <a:buFontTx/>
              <a:buNone/>
            </a:pPr>
            <a:r>
              <a:rPr lang="en-US" sz="2000" smtClean="0"/>
              <a:t>The Synod of Dort in 1618-1619 approved the Heidelberg Catechism, and it soon became the most ecumenical of the Reformed catechisms and confessions. The catechism has been translated into many European, Asian, and African languages and is the most widely used and most warmly praised catechism of the Reformation period.</a:t>
            </a:r>
          </a:p>
          <a:p>
            <a:endParaRPr lang="en-US" sz="2000" smtClean="0"/>
          </a:p>
        </p:txBody>
      </p:sp>
      <p:sp>
        <p:nvSpPr>
          <p:cNvPr id="38916" name="Text Placeholder 3"/>
          <p:cNvSpPr>
            <a:spLocks noGrp="1"/>
          </p:cNvSpPr>
          <p:nvPr>
            <p:ph type="body" sz="half" idx="2"/>
          </p:nvPr>
        </p:nvSpPr>
        <p:spPr/>
        <p:txBody>
          <a:bodyPr/>
          <a:lstStyle/>
          <a:p>
            <a:endParaRPr lang="en-US" smtClean="0"/>
          </a:p>
        </p:txBody>
      </p:sp>
    </p:spTree>
  </p:cSld>
  <p:clrMapOvr>
    <a:masterClrMapping/>
  </p:clrMapOvr>
  <p:transition spd="med">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400" dirty="0" smtClean="0"/>
              <a:t>The </a:t>
            </a:r>
            <a:r>
              <a:rPr lang="en-US" sz="2400" dirty="0" err="1" smtClean="0"/>
              <a:t>Belgic</a:t>
            </a:r>
            <a:r>
              <a:rPr lang="en-US" sz="2400" dirty="0" smtClean="0"/>
              <a:t> </a:t>
            </a:r>
            <a:br>
              <a:rPr lang="en-US" sz="2400" dirty="0" smtClean="0"/>
            </a:br>
            <a:r>
              <a:rPr lang="en-US" sz="2400" dirty="0" smtClean="0"/>
              <a:t>Confession</a:t>
            </a:r>
            <a:endParaRPr lang="en-US" sz="2400" dirty="0"/>
          </a:p>
        </p:txBody>
      </p:sp>
      <p:sp>
        <p:nvSpPr>
          <p:cNvPr id="39939" name="Content Placeholder 2"/>
          <p:cNvSpPr>
            <a:spLocks noGrp="1"/>
          </p:cNvSpPr>
          <p:nvPr>
            <p:ph idx="1"/>
          </p:nvPr>
        </p:nvSpPr>
        <p:spPr/>
        <p:txBody>
          <a:bodyPr/>
          <a:lstStyle/>
          <a:p>
            <a:pPr>
              <a:buFontTx/>
              <a:buNone/>
            </a:pPr>
            <a:r>
              <a:rPr lang="en-US" sz="1800" smtClean="0"/>
              <a:t> During the sixteenth century the churches in this country were exposed to the most terrible persecution by the Roman Catholic government. To protest against this cruel oppression, and to prove to the persecutors that the adherents of the Reformed faith were not rebels, as was laid to their charge, but law-abiding citizens who professed the true Christian doctrine according to the Holy Scriptures, de Bres prepared this confession in the year 1561. In the following year a copy was sent to King Philip II, together with an address in which the petitioners declared that they were ready to obey the government in all lawful things, but that they would "offer their backs to stripes, their tongues to knives, their mouths to gags, and their whole bodies to the fire," rather than deny the truth expressed in this confession.</a:t>
            </a:r>
          </a:p>
          <a:p>
            <a:pPr>
              <a:buFontTx/>
              <a:buNone/>
            </a:pPr>
            <a:r>
              <a:rPr lang="en-US" sz="1800" smtClean="0"/>
              <a:t>Although the immediate purpose of securing freedom from persecution was not attained, and de Bres himself fell as one of the many thousands who sealed their faith with their lives, his work has endured and will continue to endure.</a:t>
            </a:r>
          </a:p>
          <a:p>
            <a:endParaRPr lang="en-US" sz="1600" smtClean="0"/>
          </a:p>
        </p:txBody>
      </p:sp>
      <p:sp>
        <p:nvSpPr>
          <p:cNvPr id="39940" name="Text Placeholder 3"/>
          <p:cNvSpPr>
            <a:spLocks noGrp="1"/>
          </p:cNvSpPr>
          <p:nvPr>
            <p:ph type="body" sz="half" idx="2"/>
          </p:nvPr>
        </p:nvSpPr>
        <p:spPr/>
        <p:txBody>
          <a:bodyPr/>
          <a:lstStyle/>
          <a:p>
            <a:r>
              <a:rPr lang="en-US" sz="1800" smtClean="0"/>
              <a:t>The oldest of the doctrinal standards of the Christian Reformed Church is the Confession of Faith, popularly known as the Belgic Confession, following the seventeenth-century Latin designation "Confessio Belgica." "Belgica" referred to the whole of the Netherlands, both north and south, which today is divided into the Netherlands and Belgium. The confession's chief author was Guido de Bres, a preacher of the Reformed churches of the Netherlands, who died a martyr to the faith in the year 1567.</a:t>
            </a:r>
          </a:p>
        </p:txBody>
      </p:sp>
    </p:spTree>
  </p:cSld>
  <p:clrMapOvr>
    <a:masterClrMapping/>
  </p:clrMapOvr>
  <p:transition spd="med">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The Canons </a:t>
            </a:r>
            <a:br>
              <a:rPr lang="en-US" sz="3200" dirty="0" smtClean="0"/>
            </a:br>
            <a:r>
              <a:rPr lang="en-US" sz="3200" dirty="0" smtClean="0"/>
              <a:t>of Dort</a:t>
            </a:r>
            <a:endParaRPr lang="en-US" sz="3200" dirty="0"/>
          </a:p>
        </p:txBody>
      </p:sp>
      <p:sp>
        <p:nvSpPr>
          <p:cNvPr id="40963" name="Content Placeholder 2"/>
          <p:cNvSpPr>
            <a:spLocks noGrp="1"/>
          </p:cNvSpPr>
          <p:nvPr>
            <p:ph idx="1"/>
          </p:nvPr>
        </p:nvSpPr>
        <p:spPr/>
        <p:txBody>
          <a:bodyPr/>
          <a:lstStyle/>
          <a:p>
            <a:r>
              <a:rPr lang="en-US" sz="1800" smtClean="0"/>
              <a:t>The Synod of Dort was held in order to settle a serious controversy in the Dutch churches initiated by the rise of Arminianism. Jacob Arminius, a theological professor at Leiden University, questioned the teaching of Calvin and his followers on a number of important points. After Arminius's death, his own followers presented their views on five of these points in the Remonstrance of 1610. In this document or in later more explicit writings, the Arminians taught election based on foreseen faith, universal atonement, partial depravity, resistible grace, and the possibility of a lapse from grace. In the Canons the Synod of Dort rejected these views and set forth the Reformed doctrine on these points, namely, unconditional election, limited atonement, total depravity, irresistible grace, and the perseverance of saints.</a:t>
            </a:r>
          </a:p>
          <a:p>
            <a:r>
              <a:rPr lang="en-US" sz="1800" smtClean="0"/>
              <a:t>The Canons have a special character because of their original purpose as a judicial decision on the doctrinal points in dispute during the Arminian controversy. </a:t>
            </a:r>
          </a:p>
          <a:p>
            <a:endParaRPr lang="en-US" sz="1400" smtClean="0"/>
          </a:p>
        </p:txBody>
      </p:sp>
      <p:sp>
        <p:nvSpPr>
          <p:cNvPr id="40964" name="Text Placeholder 3"/>
          <p:cNvSpPr>
            <a:spLocks noGrp="1"/>
          </p:cNvSpPr>
          <p:nvPr>
            <p:ph type="body" sz="half" idx="2"/>
          </p:nvPr>
        </p:nvSpPr>
        <p:spPr/>
        <p:txBody>
          <a:bodyPr/>
          <a:lstStyle/>
          <a:p>
            <a:r>
              <a:rPr lang="en-US" sz="1800" i="1" smtClean="0"/>
              <a:t>The Decision of the Synod of Dort on the Five Main Points of Doctrine in Dispute in the Netherlands </a:t>
            </a:r>
            <a:r>
              <a:rPr lang="en-US" sz="1800" smtClean="0"/>
              <a:t>is popularly known as the </a:t>
            </a:r>
            <a:r>
              <a:rPr lang="en-US" sz="1800" i="1" smtClean="0"/>
              <a:t>Canons of Dort. </a:t>
            </a:r>
            <a:r>
              <a:rPr lang="en-US" sz="1800" smtClean="0"/>
              <a:t>It consists of statements of doctrine adopted by the great Synod of Dort which met in the city of Dordrecht in 1618-19. Although this was a national synod of the Reformed churches of the Netherlands, it had an international character, since it was composed not only of Dutch delegates but also of twenty-six delegates from eight foreign countries.</a:t>
            </a:r>
          </a:p>
          <a:p>
            <a:endParaRPr lang="en-US" smtClean="0"/>
          </a:p>
        </p:txBody>
      </p:sp>
    </p:spTree>
  </p:cSld>
  <p:clrMapOvr>
    <a:masterClrMapping/>
  </p:clrMapOvr>
  <p:transition spd="med">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0" dirty="0" smtClean="0"/>
              <a:t>The Contemporary Testimony</a:t>
            </a:r>
            <a:endParaRPr lang="en-US" sz="2800" b="0" dirty="0"/>
          </a:p>
        </p:txBody>
      </p:sp>
      <p:sp>
        <p:nvSpPr>
          <p:cNvPr id="41987" name="Content Placeholder 2"/>
          <p:cNvSpPr>
            <a:spLocks noGrp="1"/>
          </p:cNvSpPr>
          <p:nvPr>
            <p:ph idx="1"/>
          </p:nvPr>
        </p:nvSpPr>
        <p:spPr/>
        <p:txBody>
          <a:bodyPr/>
          <a:lstStyle/>
          <a:p>
            <a:r>
              <a:rPr lang="en-US" sz="2400" smtClean="0"/>
              <a:t>6. We rejoice in the goodness of God,</a:t>
            </a:r>
            <a:br>
              <a:rPr lang="en-US" sz="2400" smtClean="0"/>
            </a:br>
            <a:r>
              <a:rPr lang="en-US" sz="2400" smtClean="0"/>
              <a:t>renounce the works of darkness,</a:t>
            </a:r>
            <a:br>
              <a:rPr lang="en-US" sz="2400" smtClean="0"/>
            </a:br>
            <a:r>
              <a:rPr lang="en-US" sz="2400" smtClean="0"/>
              <a:t>and dedicate ourselves to holy living.</a:t>
            </a:r>
            <a:br>
              <a:rPr lang="en-US" sz="2400" smtClean="0"/>
            </a:br>
            <a:r>
              <a:rPr lang="en-US" sz="2400" smtClean="0"/>
              <a:t>As covenant partners,</a:t>
            </a:r>
            <a:br>
              <a:rPr lang="en-US" sz="2400" smtClean="0"/>
            </a:br>
            <a:r>
              <a:rPr lang="en-US" sz="2400" smtClean="0"/>
              <a:t>set free for joyful obedience,</a:t>
            </a:r>
            <a:br>
              <a:rPr lang="en-US" sz="2400" smtClean="0"/>
            </a:br>
            <a:r>
              <a:rPr lang="en-US" sz="2400" smtClean="0"/>
              <a:t>we offer our hearts and lives</a:t>
            </a:r>
            <a:br>
              <a:rPr lang="en-US" sz="2400" smtClean="0"/>
            </a:br>
            <a:r>
              <a:rPr lang="en-US" sz="2400" smtClean="0"/>
              <a:t>to do God’s work in the world.</a:t>
            </a:r>
            <a:br>
              <a:rPr lang="en-US" sz="2400" smtClean="0"/>
            </a:br>
            <a:r>
              <a:rPr lang="en-US" sz="2400" smtClean="0"/>
              <a:t>With tempered impatience,</a:t>
            </a:r>
            <a:br>
              <a:rPr lang="en-US" sz="2400" smtClean="0"/>
            </a:br>
            <a:r>
              <a:rPr lang="en-US" sz="2400" smtClean="0"/>
              <a:t>eager to see injustice ended,</a:t>
            </a:r>
            <a:br>
              <a:rPr lang="en-US" sz="2400" smtClean="0"/>
            </a:br>
            <a:r>
              <a:rPr lang="en-US" sz="2400" smtClean="0"/>
              <a:t>we expect the Day of the Lord.</a:t>
            </a:r>
            <a:br>
              <a:rPr lang="en-US" sz="2400" smtClean="0"/>
            </a:br>
            <a:r>
              <a:rPr lang="en-US" sz="2400" smtClean="0"/>
              <a:t>We are confident</a:t>
            </a:r>
            <a:br>
              <a:rPr lang="en-US" sz="2400" smtClean="0"/>
            </a:br>
            <a:r>
              <a:rPr lang="en-US" sz="2400" smtClean="0"/>
              <a:t>that the light</a:t>
            </a:r>
            <a:br>
              <a:rPr lang="en-US" sz="2400" smtClean="0"/>
            </a:br>
            <a:r>
              <a:rPr lang="en-US" sz="2400" smtClean="0"/>
              <a:t>which shines in the present darkness</a:t>
            </a:r>
            <a:br>
              <a:rPr lang="en-US" sz="2400" smtClean="0"/>
            </a:br>
            <a:r>
              <a:rPr lang="en-US" sz="2400" smtClean="0"/>
              <a:t>will fill the earth</a:t>
            </a:r>
            <a:br>
              <a:rPr lang="en-US" sz="2400" smtClean="0"/>
            </a:br>
            <a:r>
              <a:rPr lang="en-US" sz="2400" smtClean="0"/>
              <a:t>when Christ appears.</a:t>
            </a:r>
            <a:br>
              <a:rPr lang="en-US" sz="2400" smtClean="0"/>
            </a:br>
            <a:r>
              <a:rPr lang="en-US" sz="2400" smtClean="0"/>
              <a:t>Come, Lord Jesus.</a:t>
            </a:r>
            <a:br>
              <a:rPr lang="en-US" sz="2400" smtClean="0"/>
            </a:br>
            <a:r>
              <a:rPr lang="en-US" sz="2400" smtClean="0"/>
              <a:t>Our world belongs to you.</a:t>
            </a:r>
          </a:p>
        </p:txBody>
      </p:sp>
      <p:sp>
        <p:nvSpPr>
          <p:cNvPr id="41988" name="Text Placeholder 3"/>
          <p:cNvSpPr>
            <a:spLocks noGrp="1"/>
          </p:cNvSpPr>
          <p:nvPr>
            <p:ph type="body" sz="half" idx="2"/>
          </p:nvPr>
        </p:nvSpPr>
        <p:spPr/>
        <p:txBody>
          <a:bodyPr/>
          <a:lstStyle/>
          <a:p>
            <a:r>
              <a:rPr lang="en-US" sz="2000" smtClean="0"/>
              <a:t>This was adopted as a testimony of our faith in the light of contemporary concerns in the culture.  It testifies to our Christian stance in this world. </a:t>
            </a:r>
          </a:p>
          <a:p>
            <a:endParaRPr lang="en-US" sz="2000" smtClean="0"/>
          </a:p>
          <a:p>
            <a:r>
              <a:rPr lang="en-US" sz="2000" smtClean="0"/>
              <a:t>Many find the language engaging and helpful as they  address their context.  </a:t>
            </a:r>
          </a:p>
        </p:txBody>
      </p:sp>
    </p:spTree>
  </p:cSld>
  <p:clrMapOvr>
    <a:masterClrMapping/>
  </p:clrMapOvr>
  <p:transition spd="med">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Basic Confession</a:t>
            </a:r>
            <a:endParaRPr lang="en-CA" dirty="0"/>
          </a:p>
        </p:txBody>
      </p:sp>
      <p:sp>
        <p:nvSpPr>
          <p:cNvPr id="3" name="Content Placeholder 2"/>
          <p:cNvSpPr>
            <a:spLocks noGrp="1"/>
          </p:cNvSpPr>
          <p:nvPr>
            <p:ph idx="1"/>
          </p:nvPr>
        </p:nvSpPr>
        <p:spPr/>
        <p:txBody>
          <a:bodyPr>
            <a:normAutofit/>
          </a:bodyPr>
          <a:lstStyle/>
          <a:p>
            <a:pPr marL="0" algn="ctr">
              <a:buFontTx/>
              <a:buNone/>
              <a:defRPr/>
            </a:pPr>
            <a:r>
              <a:rPr lang="en-US" b="1" dirty="0" smtClean="0">
                <a:latin typeface="Albertus Medium" pitchFamily="34" charset="0"/>
                <a:cs typeface="Aharoni" pitchFamily="2" charset="-79"/>
              </a:rPr>
              <a:t>Q. What is your only comfort in life and in death?</a:t>
            </a:r>
            <a:endParaRPr lang="en-US" dirty="0" smtClean="0">
              <a:latin typeface="Albertus Medium" pitchFamily="34" charset="0"/>
              <a:cs typeface="Aharoni" pitchFamily="2" charset="-79"/>
            </a:endParaRPr>
          </a:p>
          <a:p>
            <a:pPr marL="0" lvl="6" indent="-457200" algn="ctr">
              <a:buFontTx/>
              <a:buAutoNum type="alphaUcPeriod"/>
              <a:defRPr/>
            </a:pPr>
            <a:r>
              <a:rPr lang="en-US" sz="3200" dirty="0" smtClean="0">
                <a:latin typeface="Albertus Medium" pitchFamily="34" charset="0"/>
                <a:cs typeface="Aharoni" pitchFamily="2" charset="-79"/>
              </a:rPr>
              <a:t>That I am not my own,</a:t>
            </a:r>
            <a:br>
              <a:rPr lang="en-US" sz="3200" dirty="0" smtClean="0">
                <a:latin typeface="Albertus Medium" pitchFamily="34" charset="0"/>
                <a:cs typeface="Aharoni" pitchFamily="2" charset="-79"/>
              </a:rPr>
            </a:br>
            <a:r>
              <a:rPr lang="en-US" sz="3200" dirty="0" smtClean="0">
                <a:latin typeface="Albertus Medium" pitchFamily="34" charset="0"/>
                <a:cs typeface="Aharoni" pitchFamily="2" charset="-79"/>
              </a:rPr>
              <a:t>but belong—</a:t>
            </a:r>
            <a:br>
              <a:rPr lang="en-US" sz="3200" dirty="0" smtClean="0">
                <a:latin typeface="Albertus Medium" pitchFamily="34" charset="0"/>
                <a:cs typeface="Aharoni" pitchFamily="2" charset="-79"/>
              </a:rPr>
            </a:br>
            <a:r>
              <a:rPr lang="en-US" sz="3200" dirty="0" smtClean="0">
                <a:latin typeface="Albertus Medium" pitchFamily="34" charset="0"/>
                <a:cs typeface="Aharoni" pitchFamily="2" charset="-79"/>
              </a:rPr>
              <a:t>body and soul,</a:t>
            </a:r>
            <a:br>
              <a:rPr lang="en-US" sz="3200" dirty="0" smtClean="0">
                <a:latin typeface="Albertus Medium" pitchFamily="34" charset="0"/>
                <a:cs typeface="Aharoni" pitchFamily="2" charset="-79"/>
              </a:rPr>
            </a:br>
            <a:r>
              <a:rPr lang="en-US" sz="3200" dirty="0" smtClean="0">
                <a:latin typeface="Albertus Medium" pitchFamily="34" charset="0"/>
                <a:cs typeface="Aharoni" pitchFamily="2" charset="-79"/>
              </a:rPr>
              <a:t>in life and in death—</a:t>
            </a:r>
            <a:br>
              <a:rPr lang="en-US" sz="3200" dirty="0" smtClean="0">
                <a:latin typeface="Albertus Medium" pitchFamily="34" charset="0"/>
                <a:cs typeface="Aharoni" pitchFamily="2" charset="-79"/>
              </a:rPr>
            </a:br>
            <a:r>
              <a:rPr lang="en-US" sz="3200" dirty="0" smtClean="0">
                <a:latin typeface="Albertus Medium" pitchFamily="34" charset="0"/>
                <a:cs typeface="Aharoni" pitchFamily="2" charset="-79"/>
              </a:rPr>
              <a:t>to my faithful Savior Jesus Christ.</a:t>
            </a:r>
          </a:p>
          <a:p>
            <a:pPr marL="0" indent="-457200" algn="ctr">
              <a:defRPr/>
            </a:pPr>
            <a:endParaRPr lang="en-CA" dirty="0">
              <a:latin typeface="Albertus Medium" pitchFamily="34" charset="0"/>
              <a:cs typeface="Aharoni" pitchFamily="2" charset="-79"/>
            </a:endParaRPr>
          </a:p>
        </p:txBody>
      </p:sp>
    </p:spTree>
  </p:cSld>
  <p:clrMapOvr>
    <a:masterClrMapping/>
  </p:clrMapOvr>
  <p:transition spd="med">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smtClean="0"/>
              <a:t>The </a:t>
            </a:r>
            <a:r>
              <a:rPr lang="en-US" sz="2800" dirty="0" err="1" smtClean="0"/>
              <a:t>Belhar</a:t>
            </a:r>
            <a:r>
              <a:rPr lang="en-US" sz="2800" dirty="0" smtClean="0"/>
              <a:t> </a:t>
            </a:r>
            <a:br>
              <a:rPr lang="en-US" sz="2800" dirty="0" smtClean="0"/>
            </a:br>
            <a:r>
              <a:rPr lang="en-US" sz="2800" dirty="0" smtClean="0"/>
              <a:t>Confession</a:t>
            </a:r>
            <a:endParaRPr lang="en-US" sz="2800" dirty="0"/>
          </a:p>
        </p:txBody>
      </p:sp>
      <p:sp>
        <p:nvSpPr>
          <p:cNvPr id="43011" name="Content Placeholder 2"/>
          <p:cNvSpPr>
            <a:spLocks noGrp="1"/>
          </p:cNvSpPr>
          <p:nvPr>
            <p:ph idx="1"/>
          </p:nvPr>
        </p:nvSpPr>
        <p:spPr/>
        <p:txBody>
          <a:bodyPr/>
          <a:lstStyle/>
          <a:p>
            <a:r>
              <a:rPr lang="en-US" sz="2400" smtClean="0"/>
              <a:t> that unity is, therefore, both a gift and an obligation for the church of Jesus Christ; that through the working of God’s Spirit it is a binding force, yet simultaneously a reality which must be earnestly pursued and sought: one which the people of God must continually be built up to attain (Eph. 4:1-16);</a:t>
            </a:r>
          </a:p>
          <a:p>
            <a:r>
              <a:rPr lang="en-US" sz="2400" smtClean="0"/>
              <a:t>-- that this unity must become visible so that the world may believe that separation, enmity and hatred between people and groups is sin which Christ has already conquered, and accordingly that anything which threatens this unity may have no place in the church and must be resisted (John 17:20-23);</a:t>
            </a:r>
          </a:p>
          <a:p>
            <a:endParaRPr lang="en-US" sz="2400" smtClean="0"/>
          </a:p>
        </p:txBody>
      </p:sp>
      <p:sp>
        <p:nvSpPr>
          <p:cNvPr id="43012" name="Text Placeholder 3"/>
          <p:cNvSpPr>
            <a:spLocks noGrp="1"/>
          </p:cNvSpPr>
          <p:nvPr>
            <p:ph type="body" sz="half" idx="2"/>
          </p:nvPr>
        </p:nvSpPr>
        <p:spPr/>
        <p:txBody>
          <a:bodyPr/>
          <a:lstStyle/>
          <a:p>
            <a:r>
              <a:rPr lang="en-US" sz="2000" i="1" smtClean="0"/>
              <a:t>Since Scripture is the only rule of faith and practice, our confessions are and must be historic and faithful witnesses to Scripture. Synod observes that the Belhar Confession truly expresses the biblical goals of unity, reconciliation, and justice; the church’s commitment to these goals; and the fact that “true faith in Jesus Christ is the only condition for membership of this church" (The Belhar Confession, Article 2). </a:t>
            </a:r>
            <a:endParaRPr lang="en-US" sz="2000" smtClean="0"/>
          </a:p>
        </p:txBody>
      </p:sp>
    </p:spTree>
  </p:cSld>
  <p:clrMapOvr>
    <a:masterClrMapping/>
  </p:clrMapOvr>
  <p:transition spd="med">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859713" cy="1162050"/>
          </a:xfrm>
        </p:spPr>
        <p:txBody>
          <a:bodyPr>
            <a:normAutofit/>
          </a:bodyPr>
          <a:lstStyle/>
          <a:p>
            <a:pPr>
              <a:defRPr/>
            </a:pPr>
            <a:r>
              <a:rPr lang="en-CA" sz="3200" dirty="0" smtClean="0"/>
              <a:t>Why Confessions?  Again... </a:t>
            </a:r>
            <a:endParaRPr lang="en-CA" sz="3200" dirty="0"/>
          </a:p>
        </p:txBody>
      </p:sp>
      <p:sp>
        <p:nvSpPr>
          <p:cNvPr id="44035" name="Content Placeholder 2"/>
          <p:cNvSpPr>
            <a:spLocks noGrp="1"/>
          </p:cNvSpPr>
          <p:nvPr>
            <p:ph idx="1"/>
          </p:nvPr>
        </p:nvSpPr>
        <p:spPr>
          <a:xfrm>
            <a:off x="395288" y="1412875"/>
            <a:ext cx="8291512" cy="4713288"/>
          </a:xfrm>
        </p:spPr>
        <p:txBody>
          <a:bodyPr/>
          <a:lstStyle/>
          <a:p>
            <a:r>
              <a:rPr lang="en-CA" smtClean="0"/>
              <a:t>A Confession is a Statement of our common faith</a:t>
            </a:r>
          </a:p>
          <a:p>
            <a:r>
              <a:rPr lang="en-CA" smtClean="0"/>
              <a:t>Confessions are part of a story</a:t>
            </a:r>
          </a:p>
          <a:p>
            <a:r>
              <a:rPr lang="en-CA" smtClean="0"/>
              <a:t>Confessions arise to defend and articulate what we believe</a:t>
            </a:r>
          </a:p>
          <a:p>
            <a:r>
              <a:rPr lang="en-CA" smtClean="0"/>
              <a:t>Confessions are ways the church sought to be faithful in the challenges of the time</a:t>
            </a:r>
          </a:p>
          <a:p>
            <a:r>
              <a:rPr lang="en-CA" smtClean="0"/>
              <a:t>Sharing these confessions are a way for us to stand with a community of believing people</a:t>
            </a:r>
          </a:p>
        </p:txBody>
      </p:sp>
    </p:spTree>
  </p:cSld>
  <p:clrMapOvr>
    <a:masterClrMapping/>
  </p:clrMapOvr>
  <p:transition spd="med">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333375"/>
            <a:ext cx="7786687" cy="1162050"/>
          </a:xfrm>
        </p:spPr>
        <p:txBody>
          <a:bodyPr>
            <a:noAutofit/>
          </a:bodyPr>
          <a:lstStyle/>
          <a:p>
            <a:pPr>
              <a:defRPr/>
            </a:pPr>
            <a:r>
              <a:rPr lang="en-CA" sz="4000" dirty="0" smtClean="0"/>
              <a:t>Baptism:  A Sacrament of Grace</a:t>
            </a:r>
            <a:endParaRPr lang="en-CA" sz="4000" dirty="0"/>
          </a:p>
        </p:txBody>
      </p:sp>
      <p:sp>
        <p:nvSpPr>
          <p:cNvPr id="45059" name="Content Placeholder 2"/>
          <p:cNvSpPr>
            <a:spLocks noGrp="1"/>
          </p:cNvSpPr>
          <p:nvPr>
            <p:ph idx="1"/>
          </p:nvPr>
        </p:nvSpPr>
        <p:spPr>
          <a:xfrm>
            <a:off x="755650" y="1916113"/>
            <a:ext cx="7931150" cy="4210050"/>
          </a:xfrm>
        </p:spPr>
        <p:txBody>
          <a:bodyPr/>
          <a:lstStyle/>
          <a:p>
            <a:r>
              <a:rPr lang="en-CA" smtClean="0"/>
              <a:t>A Sign of Christ’s death and resurrection</a:t>
            </a:r>
          </a:p>
          <a:p>
            <a:r>
              <a:rPr lang="en-CA" smtClean="0"/>
              <a:t>A Sign of the washing away of our sins and our new birth in Christ</a:t>
            </a:r>
          </a:p>
          <a:p>
            <a:r>
              <a:rPr lang="en-CA" smtClean="0"/>
              <a:t>A seal of God’s gift and promise</a:t>
            </a:r>
          </a:p>
          <a:p>
            <a:r>
              <a:rPr lang="en-CA" smtClean="0"/>
              <a:t>A Sign and a Seal</a:t>
            </a:r>
          </a:p>
          <a:p>
            <a:endParaRPr lang="en-CA" smtClean="0"/>
          </a:p>
        </p:txBody>
      </p:sp>
    </p:spTree>
  </p:cSld>
  <p:clrMapOvr>
    <a:masterClrMapping/>
  </p:clrMapOvr>
  <p:transition spd="med">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931150" cy="1162050"/>
          </a:xfrm>
        </p:spPr>
        <p:txBody>
          <a:bodyPr/>
          <a:lstStyle/>
          <a:p>
            <a:pPr>
              <a:defRPr/>
            </a:pPr>
            <a:r>
              <a:rPr lang="en-CA" sz="4000" dirty="0" smtClean="0"/>
              <a:t>Why should I be baptised?  </a:t>
            </a:r>
            <a:endParaRPr lang="en-US" sz="4000" dirty="0"/>
          </a:p>
        </p:txBody>
      </p:sp>
      <p:sp>
        <p:nvSpPr>
          <p:cNvPr id="46083" name="Text Placeholder 3"/>
          <p:cNvSpPr>
            <a:spLocks noGrp="1"/>
          </p:cNvSpPr>
          <p:nvPr>
            <p:ph type="body" sz="half" idx="2"/>
          </p:nvPr>
        </p:nvSpPr>
        <p:spPr>
          <a:xfrm>
            <a:off x="457200" y="1435100"/>
            <a:ext cx="8291513" cy="4691063"/>
          </a:xfrm>
        </p:spPr>
        <p:txBody>
          <a:bodyPr/>
          <a:lstStyle/>
          <a:p>
            <a:pPr>
              <a:buFontTx/>
              <a:buChar char="•"/>
            </a:pPr>
            <a:r>
              <a:rPr lang="en-CA" sz="2400" b="1" smtClean="0"/>
              <a:t>Christ’s command:</a:t>
            </a:r>
            <a:r>
              <a:rPr lang="en-CA" sz="2000" smtClean="0"/>
              <a:t> </a:t>
            </a:r>
          </a:p>
          <a:p>
            <a:pPr lvl="1"/>
            <a:r>
              <a:rPr lang="en-US" sz="2000" smtClean="0"/>
              <a:t>Therefore go and make disciples of all nations, baptizing them in the name of the Father and of the Son and of the Holy Spirit, (Matthew 28:19)</a:t>
            </a:r>
          </a:p>
          <a:p>
            <a:pPr>
              <a:buFontTx/>
              <a:buChar char="•"/>
            </a:pPr>
            <a:r>
              <a:rPr lang="en-CA" sz="2400" b="1" smtClean="0"/>
              <a:t>As a sign of your story in Christ: </a:t>
            </a:r>
          </a:p>
          <a:p>
            <a:pPr lvl="1"/>
            <a:r>
              <a:rPr lang="en-US" sz="2000" smtClean="0"/>
              <a:t>For you were buried with Christ when you were baptized. And with him you were raised to new life because you trusted the mighty power of God, who raised Christ from the dead. Colossians 2:12 </a:t>
            </a:r>
          </a:p>
          <a:p>
            <a:pPr>
              <a:buFontTx/>
              <a:buChar char="•"/>
            </a:pPr>
            <a:r>
              <a:rPr lang="en-US" sz="2400" b="1" smtClean="0"/>
              <a:t>As a seal of the promise</a:t>
            </a:r>
          </a:p>
          <a:p>
            <a:pPr lvl="1"/>
            <a:r>
              <a:rPr lang="en-US" sz="2000" smtClean="0"/>
              <a:t>What God said applies to you</a:t>
            </a:r>
          </a:p>
          <a:p>
            <a:pPr lvl="1"/>
            <a:r>
              <a:rPr lang="en-US" sz="2000" b="1" smtClean="0"/>
              <a:t>Q. What is true faith?</a:t>
            </a:r>
            <a:endParaRPr lang="en-US" sz="2000" smtClean="0"/>
          </a:p>
          <a:p>
            <a:pPr lvl="1"/>
            <a:r>
              <a:rPr lang="en-US" sz="2000" smtClean="0"/>
              <a:t>A. True faith is …  a deep-rooted assurance, created in me by the Holy Spirit through the gospel,  that, out of sheer grace earned for us by Christ, not only others, </a:t>
            </a:r>
            <a:r>
              <a:rPr lang="en-US" sz="2000" b="1" i="1" smtClean="0"/>
              <a:t>but I too</a:t>
            </a:r>
            <a:r>
              <a:rPr lang="en-US" sz="2000" smtClean="0"/>
              <a:t>, have had my sins forgiven, have been made forever right with God,  and have been granted salvation.</a:t>
            </a:r>
          </a:p>
          <a:p>
            <a:pPr lvl="1"/>
            <a:endParaRPr lang="en-US" sz="2000" smtClean="0"/>
          </a:p>
          <a:p>
            <a:endParaRPr lang="en-CA" sz="2000" smtClean="0"/>
          </a:p>
          <a:p>
            <a:pPr lvl="1">
              <a:buFont typeface="Arial" pitchFamily="34" charset="0"/>
              <a:buChar char="•"/>
            </a:pPr>
            <a:endParaRPr lang="en-CA" sz="2000" smtClean="0"/>
          </a:p>
        </p:txBody>
      </p:sp>
    </p:spTree>
  </p:cSld>
  <p:clrMapOvr>
    <a:masterClrMapping/>
  </p:clrMapOvr>
  <p:transition spd="med">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76250"/>
            <a:ext cx="7859713" cy="1162050"/>
          </a:xfrm>
        </p:spPr>
        <p:txBody>
          <a:bodyPr/>
          <a:lstStyle/>
          <a:p>
            <a:pPr>
              <a:defRPr/>
            </a:pPr>
            <a:r>
              <a:rPr lang="en-CA" sz="4000" dirty="0" smtClean="0">
                <a:latin typeface="Aharoni" pitchFamily="2" charset="-79"/>
                <a:cs typeface="Aharoni" pitchFamily="2" charset="-79"/>
              </a:rPr>
              <a:t>About Baptism: For Children? </a:t>
            </a:r>
            <a:endParaRPr lang="en-CA" sz="4000" dirty="0">
              <a:latin typeface="Aharoni" pitchFamily="2" charset="-79"/>
              <a:cs typeface="Aharoni" pitchFamily="2" charset="-79"/>
            </a:endParaRPr>
          </a:p>
        </p:txBody>
      </p:sp>
      <p:sp>
        <p:nvSpPr>
          <p:cNvPr id="47107" name="Content Placeholder 2"/>
          <p:cNvSpPr>
            <a:spLocks noGrp="1"/>
          </p:cNvSpPr>
          <p:nvPr>
            <p:ph idx="1"/>
          </p:nvPr>
        </p:nvSpPr>
        <p:spPr>
          <a:xfrm>
            <a:off x="3708400" y="1628775"/>
            <a:ext cx="5111750" cy="4884738"/>
          </a:xfrm>
        </p:spPr>
        <p:txBody>
          <a:bodyPr/>
          <a:lstStyle/>
          <a:p>
            <a:r>
              <a:rPr lang="en-CA" smtClean="0"/>
              <a:t>God’s Plan includes children </a:t>
            </a:r>
          </a:p>
          <a:p>
            <a:pPr lvl="1"/>
            <a:r>
              <a:rPr lang="en-US" sz="1400" b="1" smtClean="0"/>
              <a:t>Acts 2:39 The promise is for you and your children and for all who are far off-- for all whom the Lord our God will call."</a:t>
            </a:r>
          </a:p>
          <a:p>
            <a:r>
              <a:rPr lang="en-CA" smtClean="0"/>
              <a:t>Jesus loves children</a:t>
            </a:r>
          </a:p>
          <a:p>
            <a:pPr lvl="1"/>
            <a:r>
              <a:rPr lang="en-US" sz="1400" b="1" smtClean="0"/>
              <a:t>Mark 10:14 When Jesus saw this, he was indignant. He said to them, "Let the little children come to me, and do not hinder them, for the kingdom of God belongs to such as these.</a:t>
            </a:r>
          </a:p>
          <a:p>
            <a:r>
              <a:rPr lang="en-US" smtClean="0"/>
              <a:t>God purpose is to embrace children</a:t>
            </a:r>
          </a:p>
          <a:p>
            <a:pPr lvl="1"/>
            <a:r>
              <a:rPr lang="en-US" sz="1500" b="1" smtClean="0"/>
              <a:t>1 Corinthians 7:14 For the unbelieving husband has been sanctified through his wife, and the unbelieving wife has been sanctified through her believing husband. Otherwise your children would be unclean, but as it is, they are holy.</a:t>
            </a:r>
          </a:p>
          <a:p>
            <a:pPr lvl="1"/>
            <a:endParaRPr lang="en-US" smtClean="0"/>
          </a:p>
          <a:p>
            <a:pPr lvl="1"/>
            <a:endParaRPr lang="en-CA" smtClean="0"/>
          </a:p>
        </p:txBody>
      </p:sp>
      <p:sp>
        <p:nvSpPr>
          <p:cNvPr id="47108" name="Text Placeholder 3"/>
          <p:cNvSpPr>
            <a:spLocks noGrp="1"/>
          </p:cNvSpPr>
          <p:nvPr>
            <p:ph type="body" sz="half" idx="2"/>
          </p:nvPr>
        </p:nvSpPr>
        <p:spPr>
          <a:xfrm>
            <a:off x="457200" y="1773238"/>
            <a:ext cx="3008313" cy="4352925"/>
          </a:xfrm>
        </p:spPr>
        <p:txBody>
          <a:bodyPr/>
          <a:lstStyle/>
          <a:p>
            <a:r>
              <a:rPr lang="en-CA" sz="2400" smtClean="0"/>
              <a:t>Baptism is not about what we do, but about what God does. </a:t>
            </a:r>
          </a:p>
          <a:p>
            <a:endParaRPr lang="en-CA" sz="2400" smtClean="0"/>
          </a:p>
          <a:p>
            <a:r>
              <a:rPr lang="en-CA" sz="2400" smtClean="0"/>
              <a:t>God gives us salvation.  God acts in our life.  God gives promises.  </a:t>
            </a:r>
          </a:p>
          <a:p>
            <a:endParaRPr lang="en-CA" sz="2400" smtClean="0"/>
          </a:p>
          <a:p>
            <a:r>
              <a:rPr lang="en-CA" sz="2400" smtClean="0"/>
              <a:t>God’s promises are for children as well.   </a:t>
            </a:r>
          </a:p>
        </p:txBody>
      </p:sp>
    </p:spTree>
  </p:cSld>
  <p:clrMapOvr>
    <a:masterClrMapping/>
  </p:clrMapOvr>
  <p:transition spd="med">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18488" cy="1643063"/>
          </a:xfrm>
        </p:spPr>
        <p:txBody>
          <a:bodyPr>
            <a:noAutofit/>
          </a:bodyPr>
          <a:lstStyle/>
          <a:p>
            <a:pPr>
              <a:defRPr/>
            </a:pPr>
            <a:r>
              <a:rPr lang="en-CA" sz="4000" dirty="0" smtClean="0">
                <a:latin typeface="Aharoni" pitchFamily="2" charset="-79"/>
                <a:cs typeface="Aharoni" pitchFamily="2" charset="-79"/>
              </a:rPr>
              <a:t>About Lord’s Supper, Communion</a:t>
            </a:r>
            <a:endParaRPr lang="en-CA" sz="4000" dirty="0">
              <a:latin typeface="Aharoni" pitchFamily="2" charset="-79"/>
              <a:cs typeface="Aharoni" pitchFamily="2" charset="-79"/>
            </a:endParaRPr>
          </a:p>
        </p:txBody>
      </p:sp>
      <p:sp>
        <p:nvSpPr>
          <p:cNvPr id="48131" name="Text Placeholder 3"/>
          <p:cNvSpPr>
            <a:spLocks noGrp="1"/>
          </p:cNvSpPr>
          <p:nvPr>
            <p:ph type="body" sz="half" idx="2"/>
          </p:nvPr>
        </p:nvSpPr>
        <p:spPr>
          <a:xfrm>
            <a:off x="457200" y="2060575"/>
            <a:ext cx="7931150" cy="4065588"/>
          </a:xfrm>
        </p:spPr>
        <p:txBody>
          <a:bodyPr/>
          <a:lstStyle/>
          <a:p>
            <a:r>
              <a:rPr lang="en-US" sz="2400" b="1" smtClean="0"/>
              <a:t>1 Corinthians 11:23-26  </a:t>
            </a:r>
            <a:r>
              <a:rPr lang="en-US" sz="2400" b="1" baseline="30000" smtClean="0"/>
              <a:t>23</a:t>
            </a:r>
            <a:r>
              <a:rPr lang="en-US" sz="2400" b="1" smtClean="0"/>
              <a:t> ¶ For I received from the Lord what I also passed on to you: The Lord Jesus, on the night he was betrayed, took bread,  </a:t>
            </a:r>
            <a:r>
              <a:rPr lang="en-US" sz="2400" b="1" baseline="30000" smtClean="0"/>
              <a:t>24</a:t>
            </a:r>
            <a:r>
              <a:rPr lang="en-US" sz="2400" b="1" smtClean="0"/>
              <a:t> and when he had given thanks, he broke it and said, "This is my body, which is for you; do this in remembrance of me."  </a:t>
            </a:r>
            <a:r>
              <a:rPr lang="en-US" sz="2400" b="1" baseline="30000" smtClean="0"/>
              <a:t>25</a:t>
            </a:r>
            <a:r>
              <a:rPr lang="en-US" sz="2400" b="1" smtClean="0"/>
              <a:t> In the same way, after supper he took the cup, saying, "This cup is the new covenant in my blood; do this, whenever you drink it, in remembrance of me."  </a:t>
            </a:r>
            <a:r>
              <a:rPr lang="en-US" sz="2400" b="1" baseline="30000" smtClean="0"/>
              <a:t>26</a:t>
            </a:r>
            <a:r>
              <a:rPr lang="en-US" sz="2400" b="1" smtClean="0"/>
              <a:t> For whenever you eat this bread and drink this cup, you proclaim the Lord's death until he comes. </a:t>
            </a:r>
            <a:endParaRPr lang="en-CA" sz="2400" smtClean="0"/>
          </a:p>
        </p:txBody>
      </p:sp>
    </p:spTree>
  </p:cSld>
  <p:clrMapOvr>
    <a:masterClrMapping/>
  </p:clrMapOvr>
  <p:transition spd="med">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50" y="479425"/>
            <a:ext cx="7886700" cy="1162050"/>
          </a:xfrm>
        </p:spPr>
        <p:txBody>
          <a:bodyPr>
            <a:normAutofit/>
          </a:bodyPr>
          <a:lstStyle/>
          <a:p>
            <a:pPr>
              <a:defRPr/>
            </a:pPr>
            <a:r>
              <a:rPr lang="en-CA" sz="4400" dirty="0" smtClean="0">
                <a:latin typeface="Aharoni" pitchFamily="2" charset="-79"/>
                <a:cs typeface="Aharoni" pitchFamily="2" charset="-79"/>
              </a:rPr>
              <a:t>The Lord’s Supper:  A meal</a:t>
            </a:r>
            <a:endParaRPr lang="en-CA" sz="4400" dirty="0">
              <a:latin typeface="Aharoni" pitchFamily="2" charset="-79"/>
              <a:cs typeface="Aharoni" pitchFamily="2" charset="-79"/>
            </a:endParaRPr>
          </a:p>
        </p:txBody>
      </p:sp>
      <p:sp>
        <p:nvSpPr>
          <p:cNvPr id="49155" name="Content Placeholder 2"/>
          <p:cNvSpPr>
            <a:spLocks noGrp="1"/>
          </p:cNvSpPr>
          <p:nvPr>
            <p:ph idx="1"/>
          </p:nvPr>
        </p:nvSpPr>
        <p:spPr>
          <a:xfrm>
            <a:off x="520700" y="1811338"/>
            <a:ext cx="8166100" cy="4314825"/>
          </a:xfrm>
        </p:spPr>
        <p:txBody>
          <a:bodyPr/>
          <a:lstStyle/>
          <a:p>
            <a:r>
              <a:rPr lang="en-CA" sz="3600" smtClean="0"/>
              <a:t>A meal</a:t>
            </a:r>
          </a:p>
          <a:p>
            <a:pPr lvl="1"/>
            <a:r>
              <a:rPr lang="en-CA" sz="3600" smtClean="0"/>
              <a:t>A wedding banquet</a:t>
            </a:r>
          </a:p>
          <a:p>
            <a:pPr lvl="1"/>
            <a:r>
              <a:rPr lang="en-CA" sz="3600" smtClean="0"/>
              <a:t>A place of fellowship</a:t>
            </a:r>
          </a:p>
          <a:p>
            <a:pPr lvl="1"/>
            <a:endParaRPr lang="en-CA" sz="1400" smtClean="0"/>
          </a:p>
          <a:p>
            <a:pPr lvl="1"/>
            <a:endParaRPr lang="en-CA" smtClean="0"/>
          </a:p>
        </p:txBody>
      </p:sp>
    </p:spTree>
  </p:cSld>
  <p:clrMapOvr>
    <a:masterClrMapping/>
  </p:clrMapOvr>
  <p:transition spd="med">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50" y="479425"/>
            <a:ext cx="7886700" cy="1162050"/>
          </a:xfrm>
        </p:spPr>
        <p:txBody>
          <a:bodyPr>
            <a:normAutofit fontScale="90000"/>
          </a:bodyPr>
          <a:lstStyle/>
          <a:p>
            <a:pPr>
              <a:defRPr/>
            </a:pPr>
            <a:r>
              <a:rPr lang="en-CA" sz="4400" dirty="0" smtClean="0">
                <a:latin typeface="Aharoni" pitchFamily="2" charset="-79"/>
                <a:cs typeface="Aharoni" pitchFamily="2" charset="-79"/>
              </a:rPr>
              <a:t>The Lord’s Supper:  A Reminder</a:t>
            </a:r>
            <a:endParaRPr lang="en-CA" sz="4400" dirty="0">
              <a:latin typeface="Aharoni" pitchFamily="2" charset="-79"/>
              <a:cs typeface="Aharoni" pitchFamily="2" charset="-79"/>
            </a:endParaRPr>
          </a:p>
        </p:txBody>
      </p:sp>
      <p:sp>
        <p:nvSpPr>
          <p:cNvPr id="50179" name="Content Placeholder 2"/>
          <p:cNvSpPr>
            <a:spLocks noGrp="1"/>
          </p:cNvSpPr>
          <p:nvPr>
            <p:ph idx="1"/>
          </p:nvPr>
        </p:nvSpPr>
        <p:spPr>
          <a:xfrm>
            <a:off x="520700" y="1811338"/>
            <a:ext cx="8166100" cy="4314825"/>
          </a:xfrm>
        </p:spPr>
        <p:txBody>
          <a:bodyPr/>
          <a:lstStyle/>
          <a:p>
            <a:r>
              <a:rPr lang="en-CA" smtClean="0"/>
              <a:t>A </a:t>
            </a:r>
            <a:r>
              <a:rPr lang="en-CA" sz="3600" smtClean="0"/>
              <a:t>reminder</a:t>
            </a:r>
          </a:p>
          <a:p>
            <a:pPr lvl="1"/>
            <a:r>
              <a:rPr lang="en-CA" sz="3600" smtClean="0"/>
              <a:t>Tells the story of Jesus</a:t>
            </a:r>
          </a:p>
          <a:p>
            <a:pPr lvl="1"/>
            <a:r>
              <a:rPr lang="en-CA" sz="3600" smtClean="0"/>
              <a:t>This story is part of our story: never forget </a:t>
            </a:r>
          </a:p>
          <a:p>
            <a:pPr lvl="1"/>
            <a:endParaRPr lang="en-CA" sz="3600" smtClean="0"/>
          </a:p>
          <a:p>
            <a:pPr lvl="1"/>
            <a:endParaRPr lang="en-CA" sz="3600" smtClean="0"/>
          </a:p>
        </p:txBody>
      </p:sp>
    </p:spTree>
  </p:cSld>
  <p:clrMapOvr>
    <a:masterClrMapping/>
  </p:clrMapOvr>
  <p:transition spd="med">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50" y="479425"/>
            <a:ext cx="7886700" cy="1162050"/>
          </a:xfrm>
        </p:spPr>
        <p:txBody>
          <a:bodyPr>
            <a:normAutofit fontScale="90000"/>
          </a:bodyPr>
          <a:lstStyle/>
          <a:p>
            <a:pPr>
              <a:defRPr/>
            </a:pPr>
            <a:r>
              <a:rPr lang="en-CA" sz="4400" dirty="0" smtClean="0">
                <a:latin typeface="Aharoni" pitchFamily="2" charset="-79"/>
                <a:cs typeface="Aharoni" pitchFamily="2" charset="-79"/>
              </a:rPr>
              <a:t>The Lord’s Supper:  </a:t>
            </a:r>
            <a:br>
              <a:rPr lang="en-CA" sz="4400" dirty="0" smtClean="0">
                <a:latin typeface="Aharoni" pitchFamily="2" charset="-79"/>
                <a:cs typeface="Aharoni" pitchFamily="2" charset="-79"/>
              </a:rPr>
            </a:br>
            <a:r>
              <a:rPr lang="en-CA" sz="4400" dirty="0" smtClean="0">
                <a:latin typeface="Aharoni" pitchFamily="2" charset="-79"/>
                <a:cs typeface="Aharoni" pitchFamily="2" charset="-79"/>
              </a:rPr>
              <a:t>	A Sign &amp; Seal</a:t>
            </a:r>
            <a:endParaRPr lang="en-CA" sz="4400" dirty="0">
              <a:latin typeface="Aharoni" pitchFamily="2" charset="-79"/>
              <a:cs typeface="Aharoni" pitchFamily="2" charset="-79"/>
            </a:endParaRPr>
          </a:p>
        </p:txBody>
      </p:sp>
      <p:sp>
        <p:nvSpPr>
          <p:cNvPr id="51203" name="Content Placeholder 2"/>
          <p:cNvSpPr>
            <a:spLocks noGrp="1"/>
          </p:cNvSpPr>
          <p:nvPr>
            <p:ph idx="1"/>
          </p:nvPr>
        </p:nvSpPr>
        <p:spPr>
          <a:xfrm>
            <a:off x="520700" y="1811338"/>
            <a:ext cx="8166100" cy="4314825"/>
          </a:xfrm>
        </p:spPr>
        <p:txBody>
          <a:bodyPr/>
          <a:lstStyle/>
          <a:p>
            <a:endParaRPr lang="en-CA" sz="1400" smtClean="0"/>
          </a:p>
          <a:p>
            <a:r>
              <a:rPr lang="en-CA" sz="2800" smtClean="0"/>
              <a:t>A sign &amp; seal</a:t>
            </a:r>
          </a:p>
          <a:p>
            <a:pPr lvl="1"/>
            <a:r>
              <a:rPr lang="en-CA" smtClean="0"/>
              <a:t>Body and blood of Christ is our salvation</a:t>
            </a:r>
          </a:p>
          <a:p>
            <a:pPr lvl="1"/>
            <a:r>
              <a:rPr lang="en-US" smtClean="0"/>
              <a:t>1 John 1:7  But if we walk in the light, as he is in the light, we have fellowship with one another, and the blood of Jesus, his Son, purifies us from all sin. </a:t>
            </a:r>
          </a:p>
          <a:p>
            <a:pPr lvl="1">
              <a:buFontTx/>
              <a:buNone/>
            </a:pPr>
            <a:endParaRPr lang="en-CA" smtClean="0"/>
          </a:p>
          <a:p>
            <a:pPr lvl="1"/>
            <a:endParaRPr lang="en-CA" smtClean="0"/>
          </a:p>
        </p:txBody>
      </p:sp>
    </p:spTree>
  </p:cSld>
  <p:clrMapOvr>
    <a:masterClrMapping/>
  </p:clrMapOvr>
  <p:transition spd="med">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50" y="479425"/>
            <a:ext cx="7886700" cy="1162050"/>
          </a:xfrm>
        </p:spPr>
        <p:txBody>
          <a:bodyPr>
            <a:normAutofit fontScale="90000"/>
          </a:bodyPr>
          <a:lstStyle/>
          <a:p>
            <a:pPr>
              <a:defRPr/>
            </a:pPr>
            <a:r>
              <a:rPr lang="en-CA" sz="4400" dirty="0" smtClean="0">
                <a:latin typeface="Aharoni" pitchFamily="2" charset="-79"/>
                <a:cs typeface="Aharoni" pitchFamily="2" charset="-79"/>
              </a:rPr>
              <a:t>The Lord’s Supper:  </a:t>
            </a:r>
            <a:br>
              <a:rPr lang="en-CA" sz="4400" dirty="0" smtClean="0">
                <a:latin typeface="Aharoni" pitchFamily="2" charset="-79"/>
                <a:cs typeface="Aharoni" pitchFamily="2" charset="-79"/>
              </a:rPr>
            </a:br>
            <a:r>
              <a:rPr lang="en-CA" sz="4400" dirty="0" smtClean="0">
                <a:latin typeface="Aharoni" pitchFamily="2" charset="-79"/>
                <a:cs typeface="Aharoni" pitchFamily="2" charset="-79"/>
              </a:rPr>
              <a:t>	a Proclamation</a:t>
            </a:r>
            <a:endParaRPr lang="en-CA" sz="4400" dirty="0">
              <a:latin typeface="Aharoni" pitchFamily="2" charset="-79"/>
              <a:cs typeface="Aharoni" pitchFamily="2" charset="-79"/>
            </a:endParaRPr>
          </a:p>
        </p:txBody>
      </p:sp>
      <p:sp>
        <p:nvSpPr>
          <p:cNvPr id="52227" name="Content Placeholder 2"/>
          <p:cNvSpPr>
            <a:spLocks noGrp="1"/>
          </p:cNvSpPr>
          <p:nvPr>
            <p:ph idx="1"/>
          </p:nvPr>
        </p:nvSpPr>
        <p:spPr>
          <a:xfrm>
            <a:off x="520700" y="1811338"/>
            <a:ext cx="8166100" cy="4314825"/>
          </a:xfrm>
        </p:spPr>
        <p:txBody>
          <a:bodyPr/>
          <a:lstStyle/>
          <a:p>
            <a:endParaRPr lang="en-CA" sz="1400" smtClean="0"/>
          </a:p>
          <a:p>
            <a:r>
              <a:rPr lang="en-US" smtClean="0"/>
              <a:t>Proclaim until he comes</a:t>
            </a:r>
          </a:p>
          <a:p>
            <a:pPr lvl="1"/>
            <a:r>
              <a:rPr lang="en-US" sz="3200" smtClean="0"/>
              <a:t>We confess that our life is hidden in the life of Christ</a:t>
            </a:r>
          </a:p>
          <a:p>
            <a:pPr lvl="1"/>
            <a:r>
              <a:rPr lang="en-US" sz="3200" smtClean="0"/>
              <a:t>We confess that Jesus will come again</a:t>
            </a:r>
          </a:p>
          <a:p>
            <a:pPr lvl="1"/>
            <a:r>
              <a:rPr lang="en-US" sz="3200" smtClean="0"/>
              <a:t>We testify to our hope</a:t>
            </a:r>
          </a:p>
          <a:p>
            <a:pPr lvl="1"/>
            <a:endParaRPr lang="en-CA" sz="1400" smtClean="0"/>
          </a:p>
          <a:p>
            <a:pPr lvl="1"/>
            <a:endParaRPr lang="en-CA" smtClean="0"/>
          </a:p>
        </p:txBody>
      </p:sp>
    </p:spTree>
  </p:cSld>
  <p:clrMapOvr>
    <a:masterClrMapping/>
  </p:clrMapOvr>
  <p:transition spd="med">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685800" y="1700808"/>
            <a:ext cx="7772400" cy="4395192"/>
          </a:xfrm>
        </p:spPr>
        <p:txBody>
          <a:bodyPr/>
          <a:lstStyle/>
          <a:p>
            <a:pPr marL="0" lvl="6" algn="ctr">
              <a:buFontTx/>
              <a:buNone/>
              <a:defRPr/>
            </a:pPr>
            <a:r>
              <a:rPr lang="en-US" sz="3200" dirty="0" smtClean="0">
                <a:latin typeface="Albertus Medium" pitchFamily="34" charset="0"/>
                <a:cs typeface="Aharoni" pitchFamily="2" charset="-79"/>
              </a:rPr>
              <a:t>He has fully paid for all my sins with his precious blood,</a:t>
            </a:r>
            <a:br>
              <a:rPr lang="en-US" sz="3200" dirty="0" smtClean="0">
                <a:latin typeface="Albertus Medium" pitchFamily="34" charset="0"/>
                <a:cs typeface="Aharoni" pitchFamily="2" charset="-79"/>
              </a:rPr>
            </a:br>
            <a:r>
              <a:rPr lang="en-US" sz="3200" dirty="0" smtClean="0">
                <a:latin typeface="Albertus Medium" pitchFamily="34" charset="0"/>
                <a:cs typeface="Aharoni" pitchFamily="2" charset="-79"/>
              </a:rPr>
              <a:t>and has set me free from the tyranny of the devil.</a:t>
            </a:r>
            <a:br>
              <a:rPr lang="en-US" sz="3200" dirty="0" smtClean="0">
                <a:latin typeface="Albertus Medium" pitchFamily="34" charset="0"/>
                <a:cs typeface="Aharoni" pitchFamily="2" charset="-79"/>
              </a:rPr>
            </a:br>
            <a:r>
              <a:rPr lang="en-US" sz="3200" dirty="0" smtClean="0">
                <a:latin typeface="Albertus Medium" pitchFamily="34" charset="0"/>
                <a:cs typeface="Aharoni" pitchFamily="2" charset="-79"/>
              </a:rPr>
              <a:t>He also watches over me in such a way</a:t>
            </a:r>
            <a:br>
              <a:rPr lang="en-US" sz="3200" dirty="0" smtClean="0">
                <a:latin typeface="Albertus Medium" pitchFamily="34" charset="0"/>
                <a:cs typeface="Aharoni" pitchFamily="2" charset="-79"/>
              </a:rPr>
            </a:br>
            <a:r>
              <a:rPr lang="en-US" sz="3200" dirty="0" smtClean="0">
                <a:latin typeface="Albertus Medium" pitchFamily="34" charset="0"/>
                <a:cs typeface="Aharoni" pitchFamily="2" charset="-79"/>
              </a:rPr>
              <a:t>that not a hair can fall from my head</a:t>
            </a:r>
            <a:br>
              <a:rPr lang="en-US" sz="3200" dirty="0" smtClean="0">
                <a:latin typeface="Albertus Medium" pitchFamily="34" charset="0"/>
                <a:cs typeface="Aharoni" pitchFamily="2" charset="-79"/>
              </a:rPr>
            </a:br>
            <a:r>
              <a:rPr lang="en-US" sz="3200" dirty="0" smtClean="0">
                <a:latin typeface="Albertus Medium" pitchFamily="34" charset="0"/>
                <a:cs typeface="Aharoni" pitchFamily="2" charset="-79"/>
              </a:rPr>
              <a:t>without the will of my Father in heaven:</a:t>
            </a:r>
            <a:br>
              <a:rPr lang="en-US" sz="3200" dirty="0" smtClean="0">
                <a:latin typeface="Albertus Medium" pitchFamily="34" charset="0"/>
                <a:cs typeface="Aharoni" pitchFamily="2" charset="-79"/>
              </a:rPr>
            </a:br>
            <a:r>
              <a:rPr lang="en-US" sz="3200" dirty="0" smtClean="0">
                <a:latin typeface="Albertus Medium" pitchFamily="34" charset="0"/>
                <a:cs typeface="Aharoni" pitchFamily="2" charset="-79"/>
              </a:rPr>
              <a:t>in fact, all things must work together for my salvation.</a:t>
            </a:r>
          </a:p>
          <a:p>
            <a:pPr algn="ctr">
              <a:defRPr/>
            </a:pPr>
            <a:endParaRPr lang="en-US" dirty="0">
              <a:latin typeface="Albertus Medium" pitchFamily="34" charset="0"/>
              <a:cs typeface="Aharoni" pitchFamily="2" charset="-79"/>
            </a:endParaRPr>
          </a:p>
        </p:txBody>
      </p:sp>
    </p:spTree>
  </p:cSld>
  <p:clrMapOvr>
    <a:masterClrMapping/>
  </p:clrMapOvr>
  <p:transition spd="med">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CA" dirty="0" smtClean="0"/>
              <a:t>Woody nook </a:t>
            </a:r>
            <a:endParaRPr lang="en-CA" dirty="0"/>
          </a:p>
        </p:txBody>
      </p:sp>
      <p:sp>
        <p:nvSpPr>
          <p:cNvPr id="54275" name="Text Placeholder 5"/>
          <p:cNvSpPr>
            <a:spLocks noGrp="1"/>
          </p:cNvSpPr>
          <p:nvPr>
            <p:ph type="body" idx="1"/>
          </p:nvPr>
        </p:nvSpPr>
        <p:spPr/>
        <p:txBody>
          <a:bodyPr/>
          <a:lstStyle/>
          <a:p>
            <a:r>
              <a:rPr lang="en-CA" smtClean="0"/>
              <a:t>Our story: from immigration to a community serving Lacombe County</a:t>
            </a:r>
          </a:p>
        </p:txBody>
      </p:sp>
    </p:spTree>
  </p:cSld>
  <p:clrMapOvr>
    <a:masterClrMapping/>
  </p:clrMapOvr>
  <p:transition spd="med">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CA" dirty="0" smtClean="0"/>
              <a:t>Woody Nook</a:t>
            </a:r>
            <a:endParaRPr lang="en-CA" dirty="0"/>
          </a:p>
        </p:txBody>
      </p:sp>
      <p:sp>
        <p:nvSpPr>
          <p:cNvPr id="55299" name="Text Placeholder 4"/>
          <p:cNvSpPr>
            <a:spLocks noGrp="1"/>
          </p:cNvSpPr>
          <p:nvPr>
            <p:ph type="body" idx="1"/>
          </p:nvPr>
        </p:nvSpPr>
        <p:spPr/>
        <p:txBody>
          <a:bodyPr/>
          <a:lstStyle/>
          <a:p>
            <a:r>
              <a:rPr lang="en-CA" smtClean="0"/>
              <a:t>In the Beginning</a:t>
            </a:r>
          </a:p>
        </p:txBody>
      </p:sp>
      <p:sp>
        <p:nvSpPr>
          <p:cNvPr id="55300" name="Content Placeholder 5"/>
          <p:cNvSpPr>
            <a:spLocks noGrp="1"/>
          </p:cNvSpPr>
          <p:nvPr>
            <p:ph sz="half" idx="2"/>
          </p:nvPr>
        </p:nvSpPr>
        <p:spPr>
          <a:xfrm>
            <a:off x="457200" y="2174875"/>
            <a:ext cx="4040188" cy="1968500"/>
          </a:xfrm>
        </p:spPr>
        <p:txBody>
          <a:bodyPr/>
          <a:lstStyle/>
          <a:p>
            <a:r>
              <a:rPr lang="en-CA" smtClean="0"/>
              <a:t>Leaving a country but not a faith</a:t>
            </a:r>
          </a:p>
          <a:p>
            <a:r>
              <a:rPr lang="en-CA" smtClean="0"/>
              <a:t>Need for support</a:t>
            </a:r>
          </a:p>
          <a:p>
            <a:r>
              <a:rPr lang="en-CA" smtClean="0"/>
              <a:t>Desire to Live in faith</a:t>
            </a:r>
          </a:p>
          <a:p>
            <a:endParaRPr lang="en-CA" smtClean="0"/>
          </a:p>
          <a:p>
            <a:endParaRPr lang="en-CA" smtClean="0"/>
          </a:p>
        </p:txBody>
      </p:sp>
      <p:sp>
        <p:nvSpPr>
          <p:cNvPr id="55301" name="Text Placeholder 8"/>
          <p:cNvSpPr>
            <a:spLocks noGrp="1"/>
          </p:cNvSpPr>
          <p:nvPr>
            <p:ph type="body" sz="quarter" idx="3"/>
          </p:nvPr>
        </p:nvSpPr>
        <p:spPr/>
        <p:txBody>
          <a:bodyPr/>
          <a:lstStyle/>
          <a:p>
            <a:endParaRPr lang="en-CA" smtClean="0"/>
          </a:p>
        </p:txBody>
      </p:sp>
      <p:sp>
        <p:nvSpPr>
          <p:cNvPr id="55302" name="Content Placeholder 9"/>
          <p:cNvSpPr>
            <a:spLocks noGrp="1"/>
          </p:cNvSpPr>
          <p:nvPr>
            <p:ph sz="quarter" idx="4"/>
          </p:nvPr>
        </p:nvSpPr>
        <p:spPr/>
        <p:txBody>
          <a:bodyPr/>
          <a:lstStyle/>
          <a:p>
            <a:endParaRPr lang="en-CA" smtClean="0"/>
          </a:p>
        </p:txBody>
      </p:sp>
    </p:spTree>
  </p:cSld>
  <p:clrMapOvr>
    <a:masterClrMapping/>
  </p:clrMapOvr>
  <p:transition spd="med">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CA" dirty="0" smtClean="0"/>
              <a:t>Woody Nook</a:t>
            </a:r>
            <a:endParaRPr lang="en-CA" dirty="0"/>
          </a:p>
        </p:txBody>
      </p:sp>
      <p:sp>
        <p:nvSpPr>
          <p:cNvPr id="56323" name="Text Placeholder 4"/>
          <p:cNvSpPr>
            <a:spLocks noGrp="1"/>
          </p:cNvSpPr>
          <p:nvPr>
            <p:ph type="body" idx="1"/>
          </p:nvPr>
        </p:nvSpPr>
        <p:spPr/>
        <p:txBody>
          <a:bodyPr/>
          <a:lstStyle/>
          <a:p>
            <a:endParaRPr lang="en-CA" smtClean="0"/>
          </a:p>
        </p:txBody>
      </p:sp>
      <p:sp>
        <p:nvSpPr>
          <p:cNvPr id="56324" name="Content Placeholder 5"/>
          <p:cNvSpPr>
            <a:spLocks noGrp="1"/>
          </p:cNvSpPr>
          <p:nvPr>
            <p:ph sz="half" idx="2"/>
          </p:nvPr>
        </p:nvSpPr>
        <p:spPr>
          <a:xfrm>
            <a:off x="457200" y="2174875"/>
            <a:ext cx="4040188" cy="1968500"/>
          </a:xfrm>
        </p:spPr>
        <p:txBody>
          <a:bodyPr/>
          <a:lstStyle/>
          <a:p>
            <a:pPr>
              <a:buFontTx/>
              <a:buNone/>
            </a:pPr>
            <a:endParaRPr lang="en-CA" smtClean="0"/>
          </a:p>
          <a:p>
            <a:endParaRPr lang="en-CA" smtClean="0"/>
          </a:p>
          <a:p>
            <a:endParaRPr lang="en-CA" smtClean="0"/>
          </a:p>
        </p:txBody>
      </p:sp>
      <p:sp>
        <p:nvSpPr>
          <p:cNvPr id="56325" name="Text Placeholder 6"/>
          <p:cNvSpPr>
            <a:spLocks noGrp="1"/>
          </p:cNvSpPr>
          <p:nvPr>
            <p:ph type="body" sz="quarter" idx="3"/>
          </p:nvPr>
        </p:nvSpPr>
        <p:spPr/>
        <p:txBody>
          <a:bodyPr/>
          <a:lstStyle/>
          <a:p>
            <a:r>
              <a:rPr lang="en-CA" smtClean="0"/>
              <a:t>Building a New Life of Faith</a:t>
            </a:r>
          </a:p>
        </p:txBody>
      </p:sp>
      <p:sp>
        <p:nvSpPr>
          <p:cNvPr id="56326" name="Content Placeholder 7"/>
          <p:cNvSpPr>
            <a:spLocks noGrp="1"/>
          </p:cNvSpPr>
          <p:nvPr>
            <p:ph sz="quarter" idx="4"/>
          </p:nvPr>
        </p:nvSpPr>
        <p:spPr/>
        <p:txBody>
          <a:bodyPr/>
          <a:lstStyle/>
          <a:p>
            <a:r>
              <a:rPr lang="en-CA" smtClean="0"/>
              <a:t>A life with neighbours</a:t>
            </a:r>
          </a:p>
          <a:p>
            <a:r>
              <a:rPr lang="en-CA" smtClean="0"/>
              <a:t>A church community</a:t>
            </a:r>
          </a:p>
          <a:p>
            <a:r>
              <a:rPr lang="en-CA" smtClean="0"/>
              <a:t>A school community</a:t>
            </a:r>
          </a:p>
        </p:txBody>
      </p:sp>
    </p:spTree>
  </p:cSld>
  <p:clrMapOvr>
    <a:masterClrMapping/>
  </p:clrMapOvr>
  <p:transition spd="med">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Woody Nook</a:t>
            </a:r>
            <a:endParaRPr lang="en-CA" dirty="0"/>
          </a:p>
        </p:txBody>
      </p:sp>
      <p:sp>
        <p:nvSpPr>
          <p:cNvPr id="57347" name="Text Placeholder 2"/>
          <p:cNvSpPr>
            <a:spLocks noGrp="1"/>
          </p:cNvSpPr>
          <p:nvPr>
            <p:ph type="body" idx="1"/>
          </p:nvPr>
        </p:nvSpPr>
        <p:spPr/>
        <p:txBody>
          <a:bodyPr/>
          <a:lstStyle/>
          <a:p>
            <a:r>
              <a:rPr lang="en-CA" smtClean="0"/>
              <a:t>Adapting to Changing Times</a:t>
            </a:r>
          </a:p>
        </p:txBody>
      </p:sp>
      <p:sp>
        <p:nvSpPr>
          <p:cNvPr id="57348" name="Content Placeholder 3"/>
          <p:cNvSpPr>
            <a:spLocks noGrp="1"/>
          </p:cNvSpPr>
          <p:nvPr>
            <p:ph sz="half" idx="2"/>
          </p:nvPr>
        </p:nvSpPr>
        <p:spPr/>
        <p:txBody>
          <a:bodyPr/>
          <a:lstStyle/>
          <a:p>
            <a:endParaRPr lang="en-CA" smtClean="0"/>
          </a:p>
          <a:p>
            <a:r>
              <a:rPr lang="en-CA" smtClean="0"/>
              <a:t>Changing Worship Styles</a:t>
            </a:r>
          </a:p>
          <a:p>
            <a:endParaRPr lang="en-CA" smtClean="0"/>
          </a:p>
          <a:p>
            <a:r>
              <a:rPr lang="en-CA" smtClean="0"/>
              <a:t>Ministry to Children &amp; Youth</a:t>
            </a:r>
          </a:p>
          <a:p>
            <a:endParaRPr lang="en-CA" smtClean="0"/>
          </a:p>
          <a:p>
            <a:r>
              <a:rPr lang="en-CA" smtClean="0"/>
              <a:t>Global Christians/ increasing ethnic diversity</a:t>
            </a:r>
          </a:p>
          <a:p>
            <a:endParaRPr lang="en-CA" smtClean="0"/>
          </a:p>
          <a:p>
            <a:r>
              <a:rPr lang="en-CA" smtClean="0"/>
              <a:t>Working with Other Churches</a:t>
            </a:r>
          </a:p>
          <a:p>
            <a:endParaRPr lang="en-CA" smtClean="0"/>
          </a:p>
          <a:p>
            <a:endParaRPr lang="en-CA" smtClean="0"/>
          </a:p>
        </p:txBody>
      </p:sp>
      <p:sp>
        <p:nvSpPr>
          <p:cNvPr id="57349" name="Content Placeholder 5"/>
          <p:cNvSpPr>
            <a:spLocks noGrp="1"/>
          </p:cNvSpPr>
          <p:nvPr>
            <p:ph sz="quarter" idx="4"/>
          </p:nvPr>
        </p:nvSpPr>
        <p:spPr/>
        <p:txBody>
          <a:bodyPr/>
          <a:lstStyle/>
          <a:p>
            <a:endParaRPr lang="en-CA" smtClean="0"/>
          </a:p>
          <a:p>
            <a:endParaRPr lang="en-CA" smtClean="0"/>
          </a:p>
        </p:txBody>
      </p:sp>
    </p:spTree>
  </p:cSld>
  <p:clrMapOvr>
    <a:masterClrMapping/>
  </p:clrMapOvr>
  <p:transition spd="med">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Woody Nook</a:t>
            </a:r>
            <a:endParaRPr lang="en-CA" dirty="0"/>
          </a:p>
        </p:txBody>
      </p:sp>
      <p:sp>
        <p:nvSpPr>
          <p:cNvPr id="3" name="Text Placeholder 2"/>
          <p:cNvSpPr>
            <a:spLocks noGrp="1"/>
          </p:cNvSpPr>
          <p:nvPr>
            <p:ph type="body" idx="1"/>
          </p:nvPr>
        </p:nvSpPr>
        <p:spPr/>
        <p:txBody>
          <a:bodyPr>
            <a:normAutofit fontScale="92500"/>
          </a:bodyPr>
          <a:lstStyle/>
          <a:p>
            <a:pPr>
              <a:defRPr/>
            </a:pPr>
            <a:r>
              <a:rPr lang="en-CA" dirty="0" smtClean="0"/>
              <a:t>Everyone has a story of becoming</a:t>
            </a:r>
            <a:endParaRPr lang="en-CA" dirty="0"/>
          </a:p>
        </p:txBody>
      </p:sp>
      <p:pic>
        <p:nvPicPr>
          <p:cNvPr id="58372" name="Content Placeholder 6" descr="DSC01401.JPG"/>
          <p:cNvPicPr>
            <a:picLocks noGrp="1" noChangeAspect="1"/>
          </p:cNvPicPr>
          <p:nvPr>
            <p:ph sz="half" idx="2"/>
          </p:nvPr>
        </p:nvPicPr>
        <p:blipFill>
          <a:blip r:embed="rId3" cstate="print"/>
          <a:srcRect/>
          <a:stretch>
            <a:fillRect/>
          </a:stretch>
        </p:blipFill>
        <p:spPr>
          <a:xfrm>
            <a:off x="357188" y="2786063"/>
            <a:ext cx="4095750" cy="3071812"/>
          </a:xfrm>
        </p:spPr>
      </p:pic>
      <p:sp>
        <p:nvSpPr>
          <p:cNvPr id="58373" name="Text Placeholder 4"/>
          <p:cNvSpPr>
            <a:spLocks noGrp="1"/>
          </p:cNvSpPr>
          <p:nvPr>
            <p:ph type="body" sz="quarter" idx="3"/>
          </p:nvPr>
        </p:nvSpPr>
        <p:spPr/>
        <p:txBody>
          <a:bodyPr/>
          <a:lstStyle/>
          <a:p>
            <a:endParaRPr lang="en-CA" smtClean="0"/>
          </a:p>
        </p:txBody>
      </p:sp>
      <p:sp>
        <p:nvSpPr>
          <p:cNvPr id="58374" name="Content Placeholder 5"/>
          <p:cNvSpPr>
            <a:spLocks noGrp="1"/>
          </p:cNvSpPr>
          <p:nvPr>
            <p:ph sz="quarter" idx="4"/>
          </p:nvPr>
        </p:nvSpPr>
        <p:spPr/>
        <p:txBody>
          <a:bodyPr/>
          <a:lstStyle/>
          <a:p>
            <a:r>
              <a:rPr lang="en-CA" smtClean="0"/>
              <a:t>Born into Woody Nook</a:t>
            </a:r>
          </a:p>
          <a:p>
            <a:r>
              <a:rPr lang="en-CA" smtClean="0"/>
              <a:t>Moved into the area</a:t>
            </a:r>
          </a:p>
          <a:p>
            <a:r>
              <a:rPr lang="en-CA" smtClean="0"/>
              <a:t>Married a member</a:t>
            </a:r>
          </a:p>
          <a:p>
            <a:r>
              <a:rPr lang="en-CA" smtClean="0"/>
              <a:t>Found fellowship</a:t>
            </a:r>
          </a:p>
          <a:p>
            <a:r>
              <a:rPr lang="en-CA" smtClean="0"/>
              <a:t>Became a believer among these people</a:t>
            </a:r>
          </a:p>
          <a:p>
            <a:endParaRPr lang="en-CA" smtClean="0"/>
          </a:p>
        </p:txBody>
      </p:sp>
    </p:spTree>
  </p:cSld>
  <p:clrMapOvr>
    <a:masterClrMapping/>
  </p:clrMapOvr>
  <p:transition spd="med">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Woody Nook</a:t>
            </a:r>
            <a:endParaRPr lang="en-CA" dirty="0"/>
          </a:p>
        </p:txBody>
      </p:sp>
      <p:sp>
        <p:nvSpPr>
          <p:cNvPr id="59395" name="Text Placeholder 2"/>
          <p:cNvSpPr>
            <a:spLocks noGrp="1"/>
          </p:cNvSpPr>
          <p:nvPr>
            <p:ph type="body" idx="1"/>
          </p:nvPr>
        </p:nvSpPr>
        <p:spPr/>
        <p:txBody>
          <a:bodyPr/>
          <a:lstStyle/>
          <a:p>
            <a:r>
              <a:rPr lang="en-CA" smtClean="0"/>
              <a:t>Your Story/ My Story</a:t>
            </a:r>
          </a:p>
        </p:txBody>
      </p:sp>
      <p:sp>
        <p:nvSpPr>
          <p:cNvPr id="59396" name="Content Placeholder 3"/>
          <p:cNvSpPr>
            <a:spLocks noGrp="1"/>
          </p:cNvSpPr>
          <p:nvPr>
            <p:ph sz="half" idx="2"/>
          </p:nvPr>
        </p:nvSpPr>
        <p:spPr>
          <a:xfrm>
            <a:off x="457200" y="2174875"/>
            <a:ext cx="8186738" cy="3951288"/>
          </a:xfrm>
        </p:spPr>
        <p:txBody>
          <a:bodyPr/>
          <a:lstStyle/>
          <a:p>
            <a:r>
              <a:rPr lang="en-CA" smtClean="0"/>
              <a:t>When did you become aware of God’s presence in your life?</a:t>
            </a:r>
          </a:p>
          <a:p>
            <a:r>
              <a:rPr lang="en-CA" smtClean="0"/>
              <a:t>What happened in your life to make your faith more “personal”?  </a:t>
            </a:r>
          </a:p>
          <a:p>
            <a:r>
              <a:rPr lang="en-CA" smtClean="0"/>
              <a:t>Was there a time when you placed your life in God’s hands?</a:t>
            </a:r>
          </a:p>
          <a:p>
            <a:r>
              <a:rPr lang="en-CA" smtClean="0"/>
              <a:t>What and who influenced your faith journey?</a:t>
            </a:r>
          </a:p>
          <a:p>
            <a:r>
              <a:rPr lang="en-CA" smtClean="0"/>
              <a:t>How do you plan on deepening and strengthening your relationship to God? </a:t>
            </a:r>
          </a:p>
          <a:p>
            <a:r>
              <a:rPr lang="en-CA" smtClean="0"/>
              <a:t>We are to live in faith, hope and love. How do see evidence “faith, hope, and love” in your life?</a:t>
            </a:r>
          </a:p>
          <a:p>
            <a:r>
              <a:rPr lang="en-CA" smtClean="0"/>
              <a:t>How do you serve Jesus – your Lord? </a:t>
            </a:r>
          </a:p>
        </p:txBody>
      </p:sp>
    </p:spTree>
  </p:cSld>
  <p:clrMapOvr>
    <a:masterClrMapping/>
  </p:clrMapOvr>
  <p:transition spd="med">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CA" dirty="0" smtClean="0"/>
              <a:t>Woody Nook: Living together in Christ</a:t>
            </a:r>
            <a:endParaRPr lang="en-CA" dirty="0"/>
          </a:p>
        </p:txBody>
      </p:sp>
      <p:sp>
        <p:nvSpPr>
          <p:cNvPr id="60419" name="Text Placeholder 7"/>
          <p:cNvSpPr>
            <a:spLocks noGrp="1"/>
          </p:cNvSpPr>
          <p:nvPr>
            <p:ph type="body" idx="1"/>
          </p:nvPr>
        </p:nvSpPr>
        <p:spPr/>
        <p:txBody>
          <a:bodyPr/>
          <a:lstStyle/>
          <a:p>
            <a:r>
              <a:rPr lang="en-CA" smtClean="0"/>
              <a:t>Vision, Mission, Values, Beliefs</a:t>
            </a:r>
          </a:p>
        </p:txBody>
      </p:sp>
    </p:spTree>
  </p:cSld>
  <p:clrMapOvr>
    <a:masterClrMapping/>
  </p:clrMapOvr>
  <p:transition spd="med">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0063" y="285750"/>
            <a:ext cx="8229600" cy="1357313"/>
          </a:xfrm>
        </p:spPr>
        <p:txBody>
          <a:bodyPr>
            <a:noAutofit/>
          </a:bodyPr>
          <a:lstStyle/>
          <a:p>
            <a:pPr>
              <a:defRPr/>
            </a:pPr>
            <a:r>
              <a:rPr lang="en-CA" sz="4800" dirty="0" smtClean="0"/>
              <a:t>The Church: Its About God – </a:t>
            </a:r>
            <a:br>
              <a:rPr lang="en-CA" sz="4800" dirty="0" smtClean="0"/>
            </a:br>
            <a:r>
              <a:rPr lang="en-CA" sz="4800" dirty="0" smtClean="0"/>
              <a:t>Father, Son and Holy Spirit</a:t>
            </a:r>
            <a:endParaRPr lang="en-CA" sz="4800" dirty="0"/>
          </a:p>
        </p:txBody>
      </p:sp>
      <p:sp>
        <p:nvSpPr>
          <p:cNvPr id="61443" name="Content Placeholder 7"/>
          <p:cNvSpPr>
            <a:spLocks noGrp="1"/>
          </p:cNvSpPr>
          <p:nvPr>
            <p:ph idx="1"/>
          </p:nvPr>
        </p:nvSpPr>
        <p:spPr>
          <a:xfrm>
            <a:off x="428625" y="1643063"/>
            <a:ext cx="8229600" cy="3471862"/>
          </a:xfrm>
        </p:spPr>
        <p:txBody>
          <a:bodyPr/>
          <a:lstStyle/>
          <a:p>
            <a:r>
              <a:rPr lang="en-CA" smtClean="0"/>
              <a:t>The church is God’s Story- what Jesus continues to do (Acts 1) </a:t>
            </a:r>
          </a:p>
          <a:p>
            <a:r>
              <a:rPr lang="en-CA" smtClean="0"/>
              <a:t>The church is built on one foundation: Christ</a:t>
            </a:r>
          </a:p>
          <a:p>
            <a:r>
              <a:rPr lang="en-CA" smtClean="0"/>
              <a:t>The church is the “temple of the Living God”: holy to the Lord</a:t>
            </a:r>
          </a:p>
          <a:p>
            <a:r>
              <a:rPr lang="en-CA" smtClean="0"/>
              <a:t>The church is the “body of Christ”</a:t>
            </a:r>
          </a:p>
          <a:p>
            <a:endParaRPr lang="en-CA" smtClean="0"/>
          </a:p>
        </p:txBody>
      </p:sp>
      <p:sp>
        <p:nvSpPr>
          <p:cNvPr id="61444" name="TextBox 8"/>
          <p:cNvSpPr txBox="1">
            <a:spLocks noChangeArrowheads="1"/>
          </p:cNvSpPr>
          <p:nvPr/>
        </p:nvSpPr>
        <p:spPr bwMode="auto">
          <a:xfrm>
            <a:off x="357188" y="5072063"/>
            <a:ext cx="8215312" cy="830262"/>
          </a:xfrm>
          <a:prstGeom prst="rect">
            <a:avLst/>
          </a:prstGeom>
          <a:noFill/>
          <a:ln w="9525">
            <a:noFill/>
            <a:miter lim="800000"/>
            <a:headEnd/>
            <a:tailEnd/>
          </a:ln>
        </p:spPr>
        <p:txBody>
          <a:bodyPr>
            <a:spAutoFit/>
          </a:bodyPr>
          <a:lstStyle/>
          <a:p>
            <a:pPr algn="ctr"/>
            <a:r>
              <a:rPr lang="en-CA" sz="4800">
                <a:latin typeface="Arial Narrow" pitchFamily="34" charset="0"/>
              </a:rPr>
              <a:t>It’s Not About You</a:t>
            </a:r>
          </a:p>
        </p:txBody>
      </p:sp>
    </p:spTree>
  </p:cSld>
  <p:clrMapOvr>
    <a:masterClrMapping/>
  </p:clrMapOvr>
  <p:transition spd="med">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A Picture of a Vision</a:t>
            </a:r>
            <a:endParaRPr lang="en-CA" dirty="0"/>
          </a:p>
        </p:txBody>
      </p:sp>
      <p:sp>
        <p:nvSpPr>
          <p:cNvPr id="3" name="Content Placeholder 2"/>
          <p:cNvSpPr>
            <a:spLocks noGrp="1"/>
          </p:cNvSpPr>
          <p:nvPr>
            <p:ph idx="1"/>
          </p:nvPr>
        </p:nvSpPr>
        <p:spPr>
          <a:xfrm>
            <a:off x="500063" y="1357313"/>
            <a:ext cx="8229600" cy="3829050"/>
          </a:xfrm>
        </p:spPr>
        <p:txBody>
          <a:bodyPr>
            <a:normAutofit fontScale="62500" lnSpcReduction="20000"/>
          </a:bodyPr>
          <a:lstStyle/>
          <a:p>
            <a:pPr>
              <a:defRPr/>
            </a:pPr>
            <a:r>
              <a:rPr lang="en-US" b="1" dirty="0" smtClean="0"/>
              <a:t>Revelation 21:1-7  hen I saw a new heaven and a new earth, for the first heaven and the first earth had passed away, and there was no longer any sea.  </a:t>
            </a:r>
            <a:r>
              <a:rPr lang="en-US" b="1" baseline="30000" dirty="0" smtClean="0"/>
              <a:t>2</a:t>
            </a:r>
            <a:r>
              <a:rPr lang="en-US" b="1" dirty="0" smtClean="0"/>
              <a:t> I saw the Holy City, the new Jerusalem, coming down out of heaven from God, prepared as a bride beautifully dressed for her husband.  </a:t>
            </a:r>
            <a:r>
              <a:rPr lang="en-US" b="1" baseline="30000" dirty="0" smtClean="0"/>
              <a:t>3</a:t>
            </a:r>
            <a:r>
              <a:rPr lang="en-US" b="1" dirty="0" smtClean="0"/>
              <a:t> And I heard a loud voice from the throne saying, "Now the dwelling of God is with men, and he will live with them. They will be his people, and God himself will be with them and be their God.  </a:t>
            </a:r>
            <a:r>
              <a:rPr lang="en-US" b="1" baseline="30000" dirty="0" smtClean="0"/>
              <a:t>4</a:t>
            </a:r>
            <a:r>
              <a:rPr lang="en-US" b="1" dirty="0" smtClean="0"/>
              <a:t> He will wipe every tear from their eyes. There will be no more death or mourning or crying or pain, for the old order of things has passed away."  </a:t>
            </a:r>
            <a:r>
              <a:rPr lang="en-US" b="1" baseline="30000" dirty="0" smtClean="0"/>
              <a:t>5</a:t>
            </a:r>
            <a:r>
              <a:rPr lang="en-US" b="1" dirty="0" smtClean="0"/>
              <a:t> ¶ He who was seated on the throne said, "I am making everything new!" Then he said, "Write this down, for these words are trustworthy and true."  </a:t>
            </a:r>
            <a:r>
              <a:rPr lang="en-US" b="1" baseline="30000" dirty="0" smtClean="0"/>
              <a:t>6</a:t>
            </a:r>
            <a:r>
              <a:rPr lang="en-US" b="1" dirty="0" smtClean="0"/>
              <a:t> He said to me: "It is done. I am the Alpha and the Omega, the Beginning and the End. To him who is thirsty I will give to drink without cost from the spring of the water of life.  </a:t>
            </a:r>
            <a:r>
              <a:rPr lang="en-US" b="1" baseline="30000" dirty="0" smtClean="0"/>
              <a:t>7</a:t>
            </a:r>
            <a:r>
              <a:rPr lang="en-US" b="1" dirty="0" smtClean="0"/>
              <a:t> He who overcomes will inherit all this, and I will be his God and he will be my son. </a:t>
            </a:r>
            <a:endParaRPr lang="en-CA" dirty="0"/>
          </a:p>
        </p:txBody>
      </p:sp>
    </p:spTree>
  </p:cSld>
  <p:clrMapOvr>
    <a:masterClrMapping/>
  </p:clrMapOvr>
  <p:transition spd="med">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A Picture of a Vision</a:t>
            </a:r>
            <a:endParaRPr lang="en-CA" dirty="0"/>
          </a:p>
        </p:txBody>
      </p:sp>
      <p:sp>
        <p:nvSpPr>
          <p:cNvPr id="63491" name="Content Placeholder 2"/>
          <p:cNvSpPr>
            <a:spLocks noGrp="1"/>
          </p:cNvSpPr>
          <p:nvPr>
            <p:ph idx="1"/>
          </p:nvPr>
        </p:nvSpPr>
        <p:spPr/>
        <p:txBody>
          <a:bodyPr/>
          <a:lstStyle/>
          <a:p>
            <a:r>
              <a:rPr lang="en-CA" smtClean="0"/>
              <a:t>Beautiful for God</a:t>
            </a:r>
          </a:p>
          <a:p>
            <a:r>
              <a:rPr lang="en-CA" smtClean="0"/>
              <a:t>Where the new comes to life</a:t>
            </a:r>
          </a:p>
          <a:p>
            <a:r>
              <a:rPr lang="en-CA" smtClean="0"/>
              <a:t>Where the old order loses power and the new order reigns</a:t>
            </a:r>
          </a:p>
          <a:p>
            <a:r>
              <a:rPr lang="en-CA" smtClean="0"/>
              <a:t>Where there is “water for life” for all</a:t>
            </a:r>
          </a:p>
          <a:p>
            <a:endParaRPr lang="en-CA" smtClean="0"/>
          </a:p>
        </p:txBody>
      </p:sp>
    </p:spTree>
  </p:cSld>
  <p:clrMapOvr>
    <a:masterClrMapping/>
  </p:clrMapOvr>
  <p:transition spd="med">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marL="0" lvl="6" indent="-342900" algn="ctr">
              <a:buSzPct val="80000"/>
              <a:buFontTx/>
              <a:buNone/>
              <a:defRPr/>
            </a:pPr>
            <a:r>
              <a:rPr lang="en-US" sz="3200" dirty="0" smtClean="0">
                <a:latin typeface="Albertus Medium" pitchFamily="34" charset="0"/>
              </a:rPr>
              <a:t>Because I belong to him,</a:t>
            </a:r>
            <a:br>
              <a:rPr lang="en-US" sz="3200" dirty="0" smtClean="0">
                <a:latin typeface="Albertus Medium" pitchFamily="34" charset="0"/>
              </a:rPr>
            </a:br>
            <a:r>
              <a:rPr lang="en-US" sz="3200" dirty="0" smtClean="0">
                <a:latin typeface="Albertus Medium" pitchFamily="34" charset="0"/>
              </a:rPr>
              <a:t>Christ, by his Holy Spirit,</a:t>
            </a:r>
            <a:br>
              <a:rPr lang="en-US" sz="3200" dirty="0" smtClean="0">
                <a:latin typeface="Albertus Medium" pitchFamily="34" charset="0"/>
              </a:rPr>
            </a:br>
            <a:r>
              <a:rPr lang="en-US" sz="3200" dirty="0" smtClean="0">
                <a:latin typeface="Albertus Medium" pitchFamily="34" charset="0"/>
              </a:rPr>
              <a:t>assures me of eternal life</a:t>
            </a:r>
            <a:br>
              <a:rPr lang="en-US" sz="3200" dirty="0" smtClean="0">
                <a:latin typeface="Albertus Medium" pitchFamily="34" charset="0"/>
              </a:rPr>
            </a:br>
            <a:r>
              <a:rPr lang="en-US" sz="3200" dirty="0" smtClean="0">
                <a:latin typeface="Albertus Medium" pitchFamily="34" charset="0"/>
              </a:rPr>
              <a:t>and makes me wholeheartedly willing and ready</a:t>
            </a:r>
            <a:br>
              <a:rPr lang="en-US" sz="3200" dirty="0" smtClean="0">
                <a:latin typeface="Albertus Medium" pitchFamily="34" charset="0"/>
              </a:rPr>
            </a:br>
            <a:r>
              <a:rPr lang="en-US" sz="3200" dirty="0" smtClean="0">
                <a:latin typeface="Albertus Medium" pitchFamily="34" charset="0"/>
              </a:rPr>
              <a:t>from now on to live for him.</a:t>
            </a:r>
          </a:p>
          <a:p>
            <a:pPr algn="ctr">
              <a:defRPr/>
            </a:pPr>
            <a:endParaRPr lang="en-US" dirty="0">
              <a:latin typeface="Albertus Medium" pitchFamily="34" charset="0"/>
            </a:endParaRPr>
          </a:p>
        </p:txBody>
      </p:sp>
    </p:spTree>
  </p:cSld>
  <p:clrMapOvr>
    <a:masterClrMapping/>
  </p:clrMapOvr>
  <p:transition spd="med">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Our Christian Vocation</a:t>
            </a:r>
            <a:endParaRPr lang="en-CA" dirty="0"/>
          </a:p>
        </p:txBody>
      </p:sp>
      <p:sp>
        <p:nvSpPr>
          <p:cNvPr id="64515" name="Content Placeholder 2"/>
          <p:cNvSpPr>
            <a:spLocks noGrp="1"/>
          </p:cNvSpPr>
          <p:nvPr>
            <p:ph idx="1"/>
          </p:nvPr>
        </p:nvSpPr>
        <p:spPr/>
        <p:txBody>
          <a:bodyPr/>
          <a:lstStyle/>
          <a:p>
            <a:r>
              <a:rPr lang="en-CA" smtClean="0"/>
              <a:t>Called to make disciples</a:t>
            </a:r>
          </a:p>
          <a:p>
            <a:pPr lvl="1"/>
            <a:r>
              <a:rPr lang="en-US" sz="1400" b="1" smtClean="0"/>
              <a:t>Matthew 28:18-19  "All authority in heaven and on earth has been given to me.  </a:t>
            </a:r>
            <a:r>
              <a:rPr lang="en-US" sz="1400" b="1" baseline="30000" smtClean="0"/>
              <a:t>19</a:t>
            </a:r>
            <a:r>
              <a:rPr lang="en-US" sz="1400" b="1" smtClean="0"/>
              <a:t> Therefore go and make disciples of all nations, </a:t>
            </a:r>
          </a:p>
          <a:p>
            <a:pPr lvl="1"/>
            <a:endParaRPr lang="en-US" sz="1400" b="1" smtClean="0"/>
          </a:p>
          <a:p>
            <a:r>
              <a:rPr lang="en-US" smtClean="0"/>
              <a:t>Called to love</a:t>
            </a:r>
          </a:p>
          <a:p>
            <a:pPr lvl="1"/>
            <a:r>
              <a:rPr lang="en-US" sz="1400" b="1" smtClean="0"/>
              <a:t>Mark 12:30-31  </a:t>
            </a:r>
            <a:r>
              <a:rPr lang="en-US" sz="1400" b="1" baseline="30000" smtClean="0"/>
              <a:t>30</a:t>
            </a:r>
            <a:r>
              <a:rPr lang="en-US" sz="1400" b="1" smtClean="0"/>
              <a:t> Love the Lord your God with all your heart and with all your soul and with all your mind and with all your strength.'  </a:t>
            </a:r>
            <a:r>
              <a:rPr lang="en-US" sz="1400" b="1" baseline="30000" smtClean="0"/>
              <a:t>31</a:t>
            </a:r>
            <a:r>
              <a:rPr lang="en-US" sz="1400" b="1" smtClean="0"/>
              <a:t> The second is this: 'Love your neighbor as yourself.' There is no commandment greater than these." </a:t>
            </a:r>
          </a:p>
          <a:p>
            <a:pPr lvl="1"/>
            <a:endParaRPr lang="en-US" sz="1400" b="1" smtClean="0"/>
          </a:p>
          <a:p>
            <a:r>
              <a:rPr lang="en-US" smtClean="0"/>
              <a:t>Called to serve the King</a:t>
            </a:r>
          </a:p>
          <a:p>
            <a:pPr lvl="1"/>
            <a:r>
              <a:rPr lang="en-US" sz="1400" b="1" smtClean="0"/>
              <a:t>Matthew 6:33  seek first his kingdom and his righteousness, </a:t>
            </a:r>
            <a:endParaRPr lang="en-CA" sz="1400" smtClean="0"/>
          </a:p>
        </p:txBody>
      </p:sp>
    </p:spTree>
  </p:cSld>
  <p:clrMapOvr>
    <a:masterClrMapping/>
  </p:clrMapOvr>
  <p:transition spd="med">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dirty="0" smtClean="0"/>
              <a:t>Living Together: Shared Family Values</a:t>
            </a:r>
            <a:endParaRPr lang="en-CA" dirty="0"/>
          </a:p>
        </p:txBody>
      </p:sp>
      <p:sp>
        <p:nvSpPr>
          <p:cNvPr id="3" name="Content Placeholder 2"/>
          <p:cNvSpPr>
            <a:spLocks noGrp="1"/>
          </p:cNvSpPr>
          <p:nvPr>
            <p:ph idx="1"/>
          </p:nvPr>
        </p:nvSpPr>
        <p:spPr/>
        <p:txBody>
          <a:bodyPr>
            <a:normAutofit fontScale="47500" lnSpcReduction="20000"/>
          </a:bodyPr>
          <a:lstStyle/>
          <a:p>
            <a:pPr>
              <a:defRPr/>
            </a:pPr>
            <a:r>
              <a:rPr lang="en-US" b="1" dirty="0" smtClean="0"/>
              <a:t>Philippians 2:1-16  f you have any encouragement from being united with Christ, if any comfort from his love, if any fellowship with the Spirit, if any tenderness and compassion,  </a:t>
            </a:r>
            <a:r>
              <a:rPr lang="en-US" b="1" baseline="30000" dirty="0" smtClean="0"/>
              <a:t>2</a:t>
            </a:r>
            <a:r>
              <a:rPr lang="en-US" b="1" dirty="0" smtClean="0"/>
              <a:t> then make my joy complete by being like-minded, having the same love, being one in spirit and purpose.  </a:t>
            </a:r>
            <a:r>
              <a:rPr lang="en-US" b="1" baseline="30000" dirty="0" smtClean="0"/>
              <a:t>3</a:t>
            </a:r>
            <a:r>
              <a:rPr lang="en-US" b="1" dirty="0" smtClean="0"/>
              <a:t> Do nothing out of selfish ambition or vain conceit, but in humility consider others better than yourselves.  </a:t>
            </a:r>
            <a:r>
              <a:rPr lang="en-US" b="1" baseline="30000" dirty="0" smtClean="0"/>
              <a:t>4</a:t>
            </a:r>
            <a:r>
              <a:rPr lang="en-US" b="1" dirty="0" smtClean="0"/>
              <a:t> Each of you should look not only to your own interests, but also to the interests of others.  </a:t>
            </a:r>
            <a:r>
              <a:rPr lang="en-US" b="1" baseline="30000" dirty="0" smtClean="0"/>
              <a:t>5</a:t>
            </a:r>
            <a:r>
              <a:rPr lang="en-US" b="1" dirty="0" smtClean="0"/>
              <a:t> Your attitude should be the same as that of Christ Jesus:  </a:t>
            </a:r>
            <a:r>
              <a:rPr lang="en-US" b="1" baseline="30000" dirty="0" smtClean="0"/>
              <a:t>6</a:t>
            </a:r>
            <a:r>
              <a:rPr lang="en-US" b="1" dirty="0" smtClean="0"/>
              <a:t> Who, being in very nature God, did not consider equality with God something to be grasped,  </a:t>
            </a:r>
            <a:r>
              <a:rPr lang="en-US" b="1" baseline="30000" dirty="0" smtClean="0"/>
              <a:t>7</a:t>
            </a:r>
            <a:r>
              <a:rPr lang="en-US" b="1" dirty="0" smtClean="0"/>
              <a:t> but made himself nothing, taking the very nature of a servant, being made in human likeness.  </a:t>
            </a:r>
            <a:r>
              <a:rPr lang="en-US" b="1" baseline="30000" dirty="0" smtClean="0"/>
              <a:t>8</a:t>
            </a:r>
            <a:r>
              <a:rPr lang="en-US" b="1" dirty="0" smtClean="0"/>
              <a:t> And being found in appearance as a man, he humbled himself and became obedient to death-- even death on a cross!  </a:t>
            </a:r>
            <a:r>
              <a:rPr lang="en-US" b="1" baseline="30000" dirty="0" smtClean="0"/>
              <a:t>9</a:t>
            </a:r>
            <a:r>
              <a:rPr lang="en-US" b="1" dirty="0" smtClean="0"/>
              <a:t> Therefore God exalted him to the highest place and gave him the name that is above every name,  </a:t>
            </a:r>
            <a:r>
              <a:rPr lang="en-US" b="1" baseline="30000" dirty="0" smtClean="0"/>
              <a:t>10</a:t>
            </a:r>
            <a:r>
              <a:rPr lang="en-US" b="1" dirty="0" smtClean="0"/>
              <a:t> that at the name of Jesus every knee should bow, in heaven and on earth and under the earth,  </a:t>
            </a:r>
            <a:r>
              <a:rPr lang="en-US" b="1" baseline="30000" dirty="0" smtClean="0"/>
              <a:t>11</a:t>
            </a:r>
            <a:r>
              <a:rPr lang="en-US" b="1" dirty="0" smtClean="0"/>
              <a:t> and every tongue confess that Jesus Christ is Lord, to the glory of God the Father.  </a:t>
            </a:r>
            <a:r>
              <a:rPr lang="en-US" b="1" baseline="30000" dirty="0" smtClean="0"/>
              <a:t>12</a:t>
            </a:r>
            <a:r>
              <a:rPr lang="en-US" b="1" dirty="0" smtClean="0"/>
              <a:t> ¶ Therefore, my dear friends, as you have always obeyed-- not only in my presence, but now much more in my absence-- continue to work out your salvation with fear and trembling,  </a:t>
            </a:r>
            <a:r>
              <a:rPr lang="en-US" b="1" baseline="30000" dirty="0" smtClean="0"/>
              <a:t>13</a:t>
            </a:r>
            <a:r>
              <a:rPr lang="en-US" b="1" dirty="0" smtClean="0"/>
              <a:t> for it is God who works in you to will and to act according to his good purpose.  </a:t>
            </a:r>
            <a:r>
              <a:rPr lang="en-US" b="1" baseline="30000" dirty="0" smtClean="0"/>
              <a:t>14</a:t>
            </a:r>
            <a:r>
              <a:rPr lang="en-US" b="1" dirty="0" smtClean="0"/>
              <a:t> ¶ Do everything without complaining or arguing,  </a:t>
            </a:r>
            <a:r>
              <a:rPr lang="en-US" b="1" baseline="30000" dirty="0" smtClean="0"/>
              <a:t>15</a:t>
            </a:r>
            <a:r>
              <a:rPr lang="en-US" b="1" dirty="0" smtClean="0"/>
              <a:t> so that you may become blameless and pure, children of God without fault in a crooked and depraved generation, in which you shine like stars in the universe  </a:t>
            </a:r>
            <a:r>
              <a:rPr lang="en-US" b="1" baseline="30000" dirty="0" smtClean="0"/>
              <a:t>16</a:t>
            </a:r>
            <a:r>
              <a:rPr lang="en-US" b="1" dirty="0" smtClean="0"/>
              <a:t> as you hold out the word of life-</a:t>
            </a:r>
            <a:endParaRPr lang="en-CA" dirty="0"/>
          </a:p>
        </p:txBody>
      </p:sp>
    </p:spTree>
  </p:cSld>
  <p:clrMapOvr>
    <a:masterClrMapping/>
  </p:clrMapOvr>
  <p:transition spd="med">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dirty="0" smtClean="0"/>
              <a:t>Living Together: Shared Family Values</a:t>
            </a:r>
            <a:endParaRPr lang="en-CA" dirty="0"/>
          </a:p>
        </p:txBody>
      </p:sp>
      <p:sp>
        <p:nvSpPr>
          <p:cNvPr id="3" name="Content Placeholder 2"/>
          <p:cNvSpPr>
            <a:spLocks noGrp="1"/>
          </p:cNvSpPr>
          <p:nvPr>
            <p:ph idx="1"/>
          </p:nvPr>
        </p:nvSpPr>
        <p:spPr/>
        <p:txBody>
          <a:bodyPr>
            <a:normAutofit fontScale="92500" lnSpcReduction="20000"/>
          </a:bodyPr>
          <a:lstStyle/>
          <a:p>
            <a:pPr>
              <a:defRPr/>
            </a:pPr>
            <a:r>
              <a:rPr lang="en-CA" dirty="0" smtClean="0"/>
              <a:t>Worship in which we</a:t>
            </a:r>
          </a:p>
          <a:p>
            <a:pPr lvl="1">
              <a:defRPr/>
            </a:pPr>
            <a:r>
              <a:rPr lang="en-CA" dirty="0" smtClean="0"/>
              <a:t>express our devotion to God, </a:t>
            </a:r>
          </a:p>
          <a:p>
            <a:pPr lvl="1">
              <a:defRPr/>
            </a:pPr>
            <a:r>
              <a:rPr lang="en-CA" dirty="0" smtClean="0"/>
              <a:t>re-story ourselves in God’s story, </a:t>
            </a:r>
          </a:p>
          <a:p>
            <a:pPr lvl="1">
              <a:defRPr/>
            </a:pPr>
            <a:r>
              <a:rPr lang="en-CA" dirty="0" smtClean="0"/>
              <a:t>listen to the voice of God, </a:t>
            </a:r>
          </a:p>
          <a:p>
            <a:pPr lvl="1">
              <a:defRPr/>
            </a:pPr>
            <a:r>
              <a:rPr lang="en-CA" dirty="0" smtClean="0"/>
              <a:t>and express our needs to the Lord</a:t>
            </a:r>
          </a:p>
          <a:p>
            <a:pPr>
              <a:defRPr/>
            </a:pPr>
            <a:r>
              <a:rPr lang="en-CA" dirty="0" smtClean="0"/>
              <a:t>Care for one another by</a:t>
            </a:r>
          </a:p>
          <a:p>
            <a:pPr lvl="1">
              <a:defRPr/>
            </a:pPr>
            <a:r>
              <a:rPr lang="en-CA" dirty="0" smtClean="0"/>
              <a:t>Providing encouragement</a:t>
            </a:r>
          </a:p>
          <a:p>
            <a:pPr lvl="1">
              <a:defRPr/>
            </a:pPr>
            <a:r>
              <a:rPr lang="en-CA" dirty="0" smtClean="0"/>
              <a:t>Nurturing faith</a:t>
            </a:r>
          </a:p>
          <a:p>
            <a:pPr lvl="1">
              <a:defRPr/>
            </a:pPr>
            <a:r>
              <a:rPr lang="en-CA" dirty="0" smtClean="0"/>
              <a:t>Honouring each other</a:t>
            </a:r>
          </a:p>
          <a:p>
            <a:pPr lvl="1">
              <a:defRPr/>
            </a:pPr>
            <a:r>
              <a:rPr lang="en-CA" dirty="0" smtClean="0"/>
              <a:t>Praying for each other</a:t>
            </a:r>
            <a:endParaRPr lang="en-CA" dirty="0"/>
          </a:p>
        </p:txBody>
      </p:sp>
    </p:spTree>
  </p:cSld>
  <p:clrMapOvr>
    <a:masterClrMapping/>
  </p:clrMapOvr>
  <p:transition spd="med">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dirty="0" smtClean="0"/>
              <a:t>Living Together: Shared Family Values</a:t>
            </a:r>
            <a:endParaRPr lang="en-CA" dirty="0"/>
          </a:p>
        </p:txBody>
      </p:sp>
      <p:sp>
        <p:nvSpPr>
          <p:cNvPr id="67587" name="Content Placeholder 2"/>
          <p:cNvSpPr>
            <a:spLocks noGrp="1"/>
          </p:cNvSpPr>
          <p:nvPr>
            <p:ph idx="1"/>
          </p:nvPr>
        </p:nvSpPr>
        <p:spPr/>
        <p:txBody>
          <a:bodyPr/>
          <a:lstStyle/>
          <a:p>
            <a:r>
              <a:rPr lang="en-CA" smtClean="0"/>
              <a:t>Stewardship in which we</a:t>
            </a:r>
          </a:p>
          <a:p>
            <a:pPr lvl="1"/>
            <a:r>
              <a:rPr lang="en-CA" smtClean="0"/>
              <a:t>use time, money and abilities to honour God</a:t>
            </a:r>
          </a:p>
          <a:p>
            <a:pPr lvl="1"/>
            <a:r>
              <a:rPr lang="en-CA" smtClean="0"/>
              <a:t>use the gifts of God to build the Kingdom of God</a:t>
            </a:r>
          </a:p>
          <a:p>
            <a:pPr lvl="1"/>
            <a:r>
              <a:rPr lang="en-CA" smtClean="0"/>
              <a:t>develop the gifts we are given</a:t>
            </a:r>
          </a:p>
          <a:p>
            <a:pPr lvl="1"/>
            <a:r>
              <a:rPr lang="en-CA" smtClean="0"/>
              <a:t>care for the environment and gifts we have received</a:t>
            </a:r>
          </a:p>
          <a:p>
            <a:pPr lvl="1"/>
            <a:endParaRPr lang="en-CA" smtClean="0"/>
          </a:p>
        </p:txBody>
      </p:sp>
    </p:spTree>
  </p:cSld>
  <p:clrMapOvr>
    <a:masterClrMapping/>
  </p:clrMapOvr>
  <p:transition spd="med">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dirty="0" smtClean="0"/>
              <a:t>Living Together: Shared Family Values</a:t>
            </a:r>
            <a:endParaRPr lang="en-CA" dirty="0"/>
          </a:p>
        </p:txBody>
      </p:sp>
      <p:sp>
        <p:nvSpPr>
          <p:cNvPr id="3" name="Content Placeholder 2"/>
          <p:cNvSpPr>
            <a:spLocks noGrp="1"/>
          </p:cNvSpPr>
          <p:nvPr>
            <p:ph idx="1"/>
          </p:nvPr>
        </p:nvSpPr>
        <p:spPr/>
        <p:txBody>
          <a:bodyPr>
            <a:normAutofit fontScale="92500" lnSpcReduction="20000"/>
          </a:bodyPr>
          <a:lstStyle/>
          <a:p>
            <a:pPr>
              <a:defRPr/>
            </a:pPr>
            <a:r>
              <a:rPr lang="en-CA" dirty="0" smtClean="0"/>
              <a:t>Nurture faith</a:t>
            </a:r>
          </a:p>
          <a:p>
            <a:pPr lvl="1">
              <a:defRPr/>
            </a:pPr>
            <a:r>
              <a:rPr lang="en-CA" dirty="0" smtClean="0"/>
              <a:t>in all members</a:t>
            </a:r>
          </a:p>
          <a:p>
            <a:pPr lvl="1">
              <a:defRPr/>
            </a:pPr>
            <a:r>
              <a:rPr lang="en-CA" dirty="0" smtClean="0"/>
              <a:t>by sharing our faith with our neighbours</a:t>
            </a:r>
          </a:p>
          <a:p>
            <a:pPr lvl="1">
              <a:defRPr/>
            </a:pPr>
            <a:r>
              <a:rPr lang="en-CA" dirty="0" smtClean="0"/>
              <a:t>by continually learning the “ways of God”</a:t>
            </a:r>
          </a:p>
          <a:p>
            <a:pPr>
              <a:defRPr/>
            </a:pPr>
            <a:r>
              <a:rPr lang="en-CA" dirty="0" smtClean="0"/>
              <a:t>Prayer in which we</a:t>
            </a:r>
          </a:p>
          <a:p>
            <a:pPr lvl="1">
              <a:defRPr/>
            </a:pPr>
            <a:r>
              <a:rPr lang="en-CA" dirty="0" smtClean="0"/>
              <a:t>celebrate with thanks the gifts of God</a:t>
            </a:r>
          </a:p>
          <a:p>
            <a:pPr lvl="1">
              <a:defRPr/>
            </a:pPr>
            <a:r>
              <a:rPr lang="en-CA" dirty="0" smtClean="0"/>
              <a:t>lift up the needs for our service for God</a:t>
            </a:r>
          </a:p>
          <a:p>
            <a:pPr lvl="1">
              <a:defRPr/>
            </a:pPr>
            <a:r>
              <a:rPr lang="en-CA" dirty="0" smtClean="0"/>
              <a:t>lift up the needs &amp; concerns of our members</a:t>
            </a:r>
          </a:p>
          <a:p>
            <a:pPr lvl="1">
              <a:defRPr/>
            </a:pPr>
            <a:r>
              <a:rPr lang="en-CA" dirty="0" smtClean="0"/>
              <a:t>seek the peace of our community &amp; its leaders</a:t>
            </a:r>
          </a:p>
          <a:p>
            <a:pPr lvl="1">
              <a:defRPr/>
            </a:pPr>
            <a:r>
              <a:rPr lang="en-CA" dirty="0" smtClean="0"/>
              <a:t>Just talk to God</a:t>
            </a:r>
          </a:p>
          <a:p>
            <a:pPr lvl="1">
              <a:buFontTx/>
              <a:buNone/>
              <a:defRPr/>
            </a:pPr>
            <a:endParaRPr lang="en-CA" dirty="0" smtClean="0"/>
          </a:p>
        </p:txBody>
      </p:sp>
    </p:spTree>
  </p:cSld>
  <p:clrMapOvr>
    <a:masterClrMapping/>
  </p:clrMapOvr>
  <p:transition spd="med">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625" y="274638"/>
            <a:ext cx="8258175" cy="708025"/>
          </a:xfrm>
        </p:spPr>
        <p:txBody>
          <a:bodyPr>
            <a:spAutoFit/>
          </a:bodyPr>
          <a:lstStyle/>
          <a:p>
            <a:pPr>
              <a:defRPr/>
            </a:pPr>
            <a:r>
              <a:rPr lang="en-CA" sz="4000" dirty="0" smtClean="0"/>
              <a:t>Living Together: Shared Family Values</a:t>
            </a:r>
            <a:endParaRPr lang="en-CA" sz="4000" dirty="0"/>
          </a:p>
        </p:txBody>
      </p:sp>
      <p:sp>
        <p:nvSpPr>
          <p:cNvPr id="3" name="Content Placeholder 2"/>
          <p:cNvSpPr>
            <a:spLocks noGrp="1"/>
          </p:cNvSpPr>
          <p:nvPr>
            <p:ph idx="1"/>
          </p:nvPr>
        </p:nvSpPr>
        <p:spPr/>
        <p:txBody>
          <a:bodyPr>
            <a:normAutofit fontScale="92500" lnSpcReduction="20000"/>
          </a:bodyPr>
          <a:lstStyle/>
          <a:p>
            <a:pPr>
              <a:defRPr/>
            </a:pPr>
            <a:r>
              <a:rPr lang="en-CA" dirty="0" smtClean="0"/>
              <a:t>Service in which we</a:t>
            </a:r>
          </a:p>
          <a:p>
            <a:pPr lvl="1">
              <a:defRPr/>
            </a:pPr>
            <a:r>
              <a:rPr lang="en-CA" dirty="0" smtClean="0"/>
              <a:t>serve the needs of our neighbours – near and far</a:t>
            </a:r>
          </a:p>
          <a:p>
            <a:pPr lvl="1">
              <a:defRPr/>
            </a:pPr>
            <a:r>
              <a:rPr lang="en-CA" dirty="0" smtClean="0"/>
              <a:t>develop and use our gifts</a:t>
            </a:r>
          </a:p>
          <a:p>
            <a:pPr lvl="1">
              <a:defRPr/>
            </a:pPr>
            <a:r>
              <a:rPr lang="en-CA" dirty="0" smtClean="0"/>
              <a:t>promote justice at home and abroad</a:t>
            </a:r>
          </a:p>
          <a:p>
            <a:pPr>
              <a:defRPr/>
            </a:pPr>
            <a:r>
              <a:rPr lang="en-CA" dirty="0" smtClean="0"/>
              <a:t>Seek Unity </a:t>
            </a:r>
          </a:p>
          <a:p>
            <a:pPr lvl="1">
              <a:defRPr/>
            </a:pPr>
            <a:r>
              <a:rPr lang="en-CA" dirty="0" smtClean="0"/>
              <a:t>By protecting the “oneness” of the congregation</a:t>
            </a:r>
          </a:p>
          <a:p>
            <a:pPr lvl="1">
              <a:defRPr/>
            </a:pPr>
            <a:r>
              <a:rPr lang="en-CA" dirty="0" smtClean="0"/>
              <a:t>By seeking relationships with other Christians locally</a:t>
            </a:r>
          </a:p>
          <a:p>
            <a:pPr lvl="1">
              <a:defRPr/>
            </a:pPr>
            <a:r>
              <a:rPr lang="en-CA" dirty="0" smtClean="0"/>
              <a:t>By participating in denominational activities</a:t>
            </a:r>
          </a:p>
          <a:p>
            <a:pPr lvl="1">
              <a:defRPr/>
            </a:pPr>
            <a:r>
              <a:rPr lang="en-CA" dirty="0" smtClean="0"/>
              <a:t>By developing relationships with Christian around the globe</a:t>
            </a:r>
          </a:p>
          <a:p>
            <a:pPr lvl="1">
              <a:defRPr/>
            </a:pPr>
            <a:endParaRPr lang="en-CA" dirty="0" smtClean="0"/>
          </a:p>
        </p:txBody>
      </p:sp>
    </p:spTree>
  </p:cSld>
  <p:clrMapOvr>
    <a:masterClrMapping/>
  </p:clrMapOvr>
  <p:transition spd="med">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As a Community we desire</a:t>
            </a:r>
            <a:endParaRPr lang="en-CA" dirty="0"/>
          </a:p>
        </p:txBody>
      </p:sp>
      <p:sp>
        <p:nvSpPr>
          <p:cNvPr id="70659" name="Content Placeholder 2"/>
          <p:cNvSpPr>
            <a:spLocks noGrp="1"/>
          </p:cNvSpPr>
          <p:nvPr>
            <p:ph idx="1"/>
          </p:nvPr>
        </p:nvSpPr>
        <p:spPr/>
        <p:txBody>
          <a:bodyPr/>
          <a:lstStyle/>
          <a:p>
            <a:r>
              <a:rPr lang="en-CA" smtClean="0"/>
              <a:t>That you have peace with your past (forgiven)</a:t>
            </a:r>
          </a:p>
          <a:p>
            <a:r>
              <a:rPr lang="en-CA" smtClean="0"/>
              <a:t>That you know you are loved as a member of the family (welcomed and accepted by God)</a:t>
            </a:r>
          </a:p>
          <a:p>
            <a:r>
              <a:rPr lang="en-CA" smtClean="0"/>
              <a:t>That you can serve the Lord faithfully (sharing your abilities, resources and time to develop the kingdom of God) </a:t>
            </a:r>
          </a:p>
          <a:p>
            <a:r>
              <a:rPr lang="en-CA" smtClean="0"/>
              <a:t>That you develop a spirituality for the long haul (persistence through hope)</a:t>
            </a:r>
          </a:p>
        </p:txBody>
      </p:sp>
    </p:spTree>
  </p:cSld>
  <p:clrMapOvr>
    <a:masterClrMapping/>
  </p:clrMapOvr>
  <p:transition spd="med">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CA" dirty="0" smtClean="0"/>
              <a:t>Woody Nook:  the Organization</a:t>
            </a:r>
            <a:endParaRPr lang="en-CA" dirty="0"/>
          </a:p>
        </p:txBody>
      </p:sp>
      <p:sp>
        <p:nvSpPr>
          <p:cNvPr id="71683" name="Text Placeholder 4"/>
          <p:cNvSpPr>
            <a:spLocks noGrp="1"/>
          </p:cNvSpPr>
          <p:nvPr>
            <p:ph type="body" idx="1"/>
          </p:nvPr>
        </p:nvSpPr>
        <p:spPr/>
        <p:txBody>
          <a:bodyPr/>
          <a:lstStyle/>
          <a:p>
            <a:r>
              <a:rPr lang="en-CA" smtClean="0"/>
              <a:t>Structure, Denomination</a:t>
            </a:r>
          </a:p>
        </p:txBody>
      </p:sp>
    </p:spTree>
  </p:cSld>
  <p:clrMapOvr>
    <a:masterClrMapping/>
  </p:clrMapOvr>
  <p:transition spd="med">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A People, A Community</a:t>
            </a:r>
            <a:endParaRPr lang="en-CA" dirty="0"/>
          </a:p>
        </p:txBody>
      </p:sp>
      <p:sp>
        <p:nvSpPr>
          <p:cNvPr id="72707" name="Content Placeholder 2"/>
          <p:cNvSpPr>
            <a:spLocks noGrp="1"/>
          </p:cNvSpPr>
          <p:nvPr>
            <p:ph idx="1"/>
          </p:nvPr>
        </p:nvSpPr>
        <p:spPr/>
        <p:txBody>
          <a:bodyPr/>
          <a:lstStyle/>
          <a:p>
            <a:r>
              <a:rPr lang="en-CA" smtClean="0"/>
              <a:t>The church is a fellowship of God</a:t>
            </a:r>
          </a:p>
          <a:p>
            <a:r>
              <a:rPr lang="en-CA" smtClean="0"/>
              <a:t>The church is a family of God</a:t>
            </a:r>
          </a:p>
          <a:p>
            <a:r>
              <a:rPr lang="en-CA" smtClean="0"/>
              <a:t>The church is the body of Christ</a:t>
            </a:r>
          </a:p>
          <a:p>
            <a:pPr lvl="1"/>
            <a:r>
              <a:rPr lang="en-CA" smtClean="0"/>
              <a:t>Not a business</a:t>
            </a:r>
          </a:p>
          <a:p>
            <a:pPr lvl="1"/>
            <a:r>
              <a:rPr lang="en-CA" smtClean="0"/>
              <a:t>Not a social agency</a:t>
            </a:r>
          </a:p>
          <a:p>
            <a:pPr lvl="1"/>
            <a:r>
              <a:rPr lang="en-CA" smtClean="0"/>
              <a:t>Not a political body</a:t>
            </a:r>
          </a:p>
          <a:p>
            <a:pPr lvl="1"/>
            <a:r>
              <a:rPr lang="en-CA" smtClean="0"/>
              <a:t>Not a program</a:t>
            </a:r>
          </a:p>
          <a:p>
            <a:pPr lvl="1"/>
            <a:r>
              <a:rPr lang="en-CA" smtClean="0"/>
              <a:t>Not a retail outlet</a:t>
            </a:r>
          </a:p>
        </p:txBody>
      </p:sp>
    </p:spTree>
  </p:cSld>
  <p:clrMapOvr>
    <a:masterClrMapping/>
  </p:clrMapOvr>
  <p:transition spd="med">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As a people we</a:t>
            </a:r>
            <a:endParaRPr lang="en-CA" dirty="0"/>
          </a:p>
        </p:txBody>
      </p:sp>
      <p:sp>
        <p:nvSpPr>
          <p:cNvPr id="73731" name="Content Placeholder 2"/>
          <p:cNvSpPr>
            <a:spLocks noGrp="1"/>
          </p:cNvSpPr>
          <p:nvPr>
            <p:ph idx="1"/>
          </p:nvPr>
        </p:nvSpPr>
        <p:spPr/>
        <p:txBody>
          <a:bodyPr/>
          <a:lstStyle/>
          <a:p>
            <a:r>
              <a:rPr lang="en-CA" smtClean="0"/>
              <a:t>Have ministries to build up the body</a:t>
            </a:r>
          </a:p>
          <a:p>
            <a:r>
              <a:rPr lang="en-CA" smtClean="0"/>
              <a:t>Have an organization that helps the people of God serve the purposes of God.</a:t>
            </a:r>
          </a:p>
          <a:p>
            <a:r>
              <a:rPr lang="en-CA" smtClean="0"/>
              <a:t>Have a building and staff to help the people of God live faithfully, serving the Lord</a:t>
            </a:r>
          </a:p>
        </p:txBody>
      </p:sp>
    </p:spTree>
  </p:cSld>
  <p:clrMapOvr>
    <a:masterClrMapping/>
  </p:clrMapOvr>
  <p:transition spd="med">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dirty="0" smtClean="0"/>
              <a:t>The Parable Prodigal:</a:t>
            </a:r>
            <a:br>
              <a:rPr lang="en-CA" dirty="0" smtClean="0"/>
            </a:br>
            <a:r>
              <a:rPr lang="en-CA" dirty="0" smtClean="0"/>
              <a:t>It’s all about coming home</a:t>
            </a:r>
            <a:endParaRPr lang="en-CA" dirty="0"/>
          </a:p>
        </p:txBody>
      </p:sp>
      <p:sp>
        <p:nvSpPr>
          <p:cNvPr id="3" name="Content Placeholder 2"/>
          <p:cNvSpPr>
            <a:spLocks noGrp="1"/>
          </p:cNvSpPr>
          <p:nvPr>
            <p:ph idx="1"/>
          </p:nvPr>
        </p:nvSpPr>
        <p:spPr/>
        <p:txBody>
          <a:bodyPr/>
          <a:lstStyle/>
          <a:p>
            <a:r>
              <a:rPr lang="en-CA" smtClean="0"/>
              <a:t>There is a place we call home</a:t>
            </a:r>
          </a:p>
          <a:p>
            <a:r>
              <a:rPr lang="en-CA" smtClean="0"/>
              <a:t>Longing for the another life: leaving home</a:t>
            </a:r>
          </a:p>
          <a:p>
            <a:r>
              <a:rPr lang="en-CA" smtClean="0"/>
              <a:t>The deceptions of life, the disappointments</a:t>
            </a:r>
          </a:p>
          <a:p>
            <a:r>
              <a:rPr lang="en-CA" smtClean="0"/>
              <a:t>Confession and Homecoming: it’s better with God</a:t>
            </a:r>
          </a:p>
          <a:p>
            <a:endParaRPr lang="en-CA" smtClean="0"/>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Our Organizational Structure</a:t>
            </a:r>
            <a:endParaRPr lang="en-CA" dirty="0"/>
          </a:p>
        </p:txBody>
      </p:sp>
      <p:sp>
        <p:nvSpPr>
          <p:cNvPr id="74755" name="Content Placeholder 4"/>
          <p:cNvSpPr>
            <a:spLocks noGrp="1"/>
          </p:cNvSpPr>
          <p:nvPr>
            <p:ph idx="1"/>
          </p:nvPr>
        </p:nvSpPr>
        <p:spPr/>
        <p:txBody>
          <a:bodyPr/>
          <a:lstStyle/>
          <a:p>
            <a:r>
              <a:rPr lang="en-CA" smtClean="0"/>
              <a:t>An organizational structure is the road map for </a:t>
            </a:r>
          </a:p>
          <a:p>
            <a:pPr lvl="1"/>
            <a:r>
              <a:rPr lang="en-CA" smtClean="0"/>
              <a:t>How the core faith and values are maintained</a:t>
            </a:r>
          </a:p>
          <a:p>
            <a:pPr lvl="1"/>
            <a:r>
              <a:rPr lang="en-CA" smtClean="0"/>
              <a:t>How decisions are made</a:t>
            </a:r>
          </a:p>
          <a:p>
            <a:pPr lvl="1"/>
            <a:r>
              <a:rPr lang="en-CA" smtClean="0"/>
              <a:t>How accountability is managed</a:t>
            </a:r>
          </a:p>
          <a:p>
            <a:pPr lvl="1"/>
            <a:r>
              <a:rPr lang="en-CA" smtClean="0"/>
              <a:t>How policies are developed</a:t>
            </a:r>
          </a:p>
          <a:p>
            <a:pPr lvl="1"/>
            <a:r>
              <a:rPr lang="en-CA" smtClean="0"/>
              <a:t>How ministries are created and maintained</a:t>
            </a:r>
          </a:p>
        </p:txBody>
      </p:sp>
    </p:spTree>
  </p:cSld>
  <p:clrMapOvr>
    <a:masterClrMapping/>
  </p:clrMapOvr>
  <p:transition spd="med">
    <p:wipe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85800" y="19812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ular Callout 4"/>
          <p:cNvSpPr/>
          <p:nvPr/>
        </p:nvSpPr>
        <p:spPr bwMode="auto">
          <a:xfrm>
            <a:off x="6286500" y="714375"/>
            <a:ext cx="2357438" cy="2286000"/>
          </a:xfrm>
          <a:prstGeom prst="wedgeRectCallout">
            <a:avLst>
              <a:gd name="adj1" fmla="val -81477"/>
              <a:gd name="adj2" fmla="val 44435"/>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lstStyle/>
          <a:p>
            <a:pPr eaLnBrk="0" hangingPunct="0">
              <a:defRPr/>
            </a:pPr>
            <a:r>
              <a:rPr lang="en-CA" dirty="0">
                <a:solidFill>
                  <a:schemeClr val="tx1"/>
                </a:solidFill>
              </a:rPr>
              <a:t>Full Council:  </a:t>
            </a:r>
          </a:p>
          <a:p>
            <a:pPr marL="342900" indent="-342900" eaLnBrk="0" hangingPunct="0">
              <a:buFont typeface="+mj-lt"/>
              <a:buAutoNum type="arabicPeriod"/>
              <a:defRPr/>
            </a:pPr>
            <a:r>
              <a:rPr lang="en-CA" dirty="0"/>
              <a:t>Focuses on Mission/ Vision of the Church</a:t>
            </a:r>
          </a:p>
          <a:p>
            <a:pPr marL="342900" indent="-342900" eaLnBrk="0" hangingPunct="0">
              <a:buFont typeface="+mj-lt"/>
              <a:buAutoNum type="arabicPeriod"/>
              <a:defRPr/>
            </a:pPr>
            <a:r>
              <a:rPr lang="en-CA" dirty="0"/>
              <a:t>Approves Policy</a:t>
            </a:r>
          </a:p>
          <a:p>
            <a:pPr marL="342900" indent="-342900" eaLnBrk="0" hangingPunct="0">
              <a:buFont typeface="+mj-lt"/>
              <a:buAutoNum type="arabicPeriod"/>
              <a:defRPr/>
            </a:pPr>
            <a:r>
              <a:rPr lang="en-CA" dirty="0">
                <a:solidFill>
                  <a:schemeClr val="tx1"/>
                </a:solidFill>
              </a:rPr>
              <a:t>Approves Budget </a:t>
            </a:r>
          </a:p>
          <a:p>
            <a:pPr marL="342900" indent="-342900" eaLnBrk="0" hangingPunct="0">
              <a:buFont typeface="+mj-lt"/>
              <a:buAutoNum type="arabicPeriod"/>
              <a:defRPr/>
            </a:pPr>
            <a:r>
              <a:rPr lang="en-CA" dirty="0"/>
              <a:t>Holds all accountable</a:t>
            </a:r>
          </a:p>
          <a:p>
            <a:pPr marL="342900" indent="-342900" eaLnBrk="0" hangingPunct="0">
              <a:buFont typeface="+mj-lt"/>
              <a:buAutoNum type="arabicPeriod"/>
              <a:defRPr/>
            </a:pPr>
            <a:r>
              <a:rPr lang="en-CA" dirty="0"/>
              <a:t>Approves Major Initiatives</a:t>
            </a:r>
          </a:p>
          <a:p>
            <a:pPr marL="342900" indent="-342900" eaLnBrk="0" hangingPunct="0">
              <a:defRPr/>
            </a:pPr>
            <a:endParaRPr lang="en-CA" dirty="0"/>
          </a:p>
          <a:p>
            <a:pPr marL="342900" indent="-342900" eaLnBrk="0" hangingPunct="0">
              <a:buFont typeface="+mj-lt"/>
              <a:buAutoNum type="arabicPeriod"/>
              <a:defRPr/>
            </a:pPr>
            <a:endParaRPr lang="en-CA" dirty="0">
              <a:solidFill>
                <a:schemeClr val="tx1"/>
              </a:solidFill>
            </a:endParaRPr>
          </a:p>
        </p:txBody>
      </p:sp>
      <p:sp>
        <p:nvSpPr>
          <p:cNvPr id="6" name="Rectangular Callout 5"/>
          <p:cNvSpPr/>
          <p:nvPr/>
        </p:nvSpPr>
        <p:spPr bwMode="auto">
          <a:xfrm rot="10800000" flipH="1" flipV="1">
            <a:off x="428625" y="857250"/>
            <a:ext cx="2357438" cy="1785938"/>
          </a:xfrm>
          <a:prstGeom prst="wedgeRectCallout">
            <a:avLst>
              <a:gd name="adj1" fmla="val 86177"/>
              <a:gd name="adj2" fmla="val 58943"/>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eaLnBrk="0" hangingPunct="0">
              <a:buFont typeface="Arial" pitchFamily="34" charset="0"/>
              <a:buChar char="•"/>
              <a:defRPr/>
            </a:pPr>
            <a:r>
              <a:rPr lang="en-CA" dirty="0">
                <a:solidFill>
                  <a:schemeClr val="bg1"/>
                </a:solidFill>
              </a:rPr>
              <a:t>Council is nominated by congregation and chosen by lot</a:t>
            </a:r>
          </a:p>
          <a:p>
            <a:pPr eaLnBrk="0" hangingPunct="0">
              <a:buFont typeface="Arial" pitchFamily="34" charset="0"/>
              <a:buChar char="•"/>
              <a:defRPr/>
            </a:pPr>
            <a:r>
              <a:rPr lang="en-CA" dirty="0">
                <a:solidFill>
                  <a:schemeClr val="bg1"/>
                </a:solidFill>
              </a:rPr>
              <a:t>All budgets and major initiatives are approved by the congregation</a:t>
            </a:r>
          </a:p>
        </p:txBody>
      </p:sp>
    </p:spTree>
  </p:cSld>
  <p:clrMapOvr>
    <a:masterClrMapping/>
  </p:clrMapOvr>
  <p:transition spd="med">
    <p:wipe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42910" y="642918"/>
          <a:ext cx="7772400" cy="5400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ular Callout 4"/>
          <p:cNvSpPr/>
          <p:nvPr/>
        </p:nvSpPr>
        <p:spPr bwMode="auto">
          <a:xfrm>
            <a:off x="4786313" y="1500188"/>
            <a:ext cx="3571875" cy="1143000"/>
          </a:xfrm>
          <a:prstGeom prst="wedgeRectCallout">
            <a:avLst>
              <a:gd name="adj1" fmla="val -76372"/>
              <a:gd name="adj2" fmla="val -24280"/>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fontAlgn="auto">
              <a:spcBef>
                <a:spcPts val="0"/>
              </a:spcBef>
              <a:spcAft>
                <a:spcPts val="0"/>
              </a:spcAft>
              <a:defRPr/>
            </a:pPr>
            <a:r>
              <a:rPr lang="en-CA" b="1" dirty="0"/>
              <a:t>Central Task: to nurture the spiritual growth of members, to provide “soul-care”, and encourage the work of the pastors</a:t>
            </a:r>
          </a:p>
        </p:txBody>
      </p:sp>
      <p:sp>
        <p:nvSpPr>
          <p:cNvPr id="7" name="Snip Single Corner Rectangle 6"/>
          <p:cNvSpPr/>
          <p:nvPr/>
        </p:nvSpPr>
        <p:spPr bwMode="auto">
          <a:xfrm>
            <a:off x="1143000" y="4572000"/>
            <a:ext cx="2928938" cy="1214438"/>
          </a:xfrm>
          <a:prstGeom prst="snip1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lstStyle/>
          <a:p>
            <a:pPr eaLnBrk="0" hangingPunct="0">
              <a:defRPr/>
            </a:pPr>
            <a:r>
              <a:rPr lang="en-CA" dirty="0">
                <a:solidFill>
                  <a:schemeClr val="tx1"/>
                </a:solidFill>
              </a:rPr>
              <a:t>Other tasks include pulpit supply, prayer ministry, marriage visits</a:t>
            </a:r>
          </a:p>
        </p:txBody>
      </p:sp>
    </p:spTree>
  </p:cSld>
  <p:clrMapOvr>
    <a:masterClrMapping/>
  </p:clrMapOvr>
  <p:transition spd="med">
    <p:wipe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85800" y="714356"/>
          <a:ext cx="7772400" cy="5381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ular Callout 4"/>
          <p:cNvSpPr/>
          <p:nvPr/>
        </p:nvSpPr>
        <p:spPr bwMode="auto">
          <a:xfrm>
            <a:off x="5643563" y="1143000"/>
            <a:ext cx="2428875" cy="1857375"/>
          </a:xfrm>
          <a:prstGeom prst="wedgeRectCallout">
            <a:avLst>
              <a:gd name="adj1" fmla="val -79218"/>
              <a:gd name="adj2" fmla="val -6529"/>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eaLnBrk="0" hangingPunct="0">
              <a:defRPr/>
            </a:pPr>
            <a:r>
              <a:rPr lang="en-CA" dirty="0">
                <a:solidFill>
                  <a:schemeClr val="bg1"/>
                </a:solidFill>
              </a:rPr>
              <a:t>Assist our community in being the hands and feet of Christ by being a link between people with needs and people with resources</a:t>
            </a:r>
            <a:endParaRPr lang="en-CA" dirty="0">
              <a:solidFill>
                <a:schemeClr val="tx1"/>
              </a:solidFill>
            </a:endParaRPr>
          </a:p>
        </p:txBody>
      </p:sp>
      <p:sp>
        <p:nvSpPr>
          <p:cNvPr id="6" name="Snip Single Corner Rectangle 5"/>
          <p:cNvSpPr/>
          <p:nvPr/>
        </p:nvSpPr>
        <p:spPr bwMode="auto">
          <a:xfrm>
            <a:off x="1403350" y="4652963"/>
            <a:ext cx="3071813" cy="1428750"/>
          </a:xfrm>
          <a:prstGeom prst="snip1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defRPr/>
            </a:pPr>
            <a:r>
              <a:rPr lang="en-CA" dirty="0">
                <a:latin typeface="Arial Narrow" pitchFamily="34" charset="0"/>
              </a:rPr>
              <a:t>Other tasks in counting committee, social justice, stewardship training, community service</a:t>
            </a:r>
          </a:p>
        </p:txBody>
      </p:sp>
    </p:spTree>
  </p:cSld>
  <p:clrMapOvr>
    <a:masterClrMapping/>
  </p:clrMapOvr>
  <p:transition spd="med">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Ministries</a:t>
            </a:r>
            <a:endParaRPr lang="en-US" dirty="0"/>
          </a:p>
        </p:txBody>
      </p:sp>
      <p:sp>
        <p:nvSpPr>
          <p:cNvPr id="78851" name="Content Placeholder 2"/>
          <p:cNvSpPr>
            <a:spLocks noGrp="1"/>
          </p:cNvSpPr>
          <p:nvPr>
            <p:ph idx="1"/>
          </p:nvPr>
        </p:nvSpPr>
        <p:spPr/>
        <p:txBody>
          <a:bodyPr/>
          <a:lstStyle/>
          <a:p>
            <a:r>
              <a:rPr lang="en-US" sz="2800" smtClean="0"/>
              <a:t>Youth Ministry</a:t>
            </a:r>
          </a:p>
          <a:p>
            <a:r>
              <a:rPr lang="en-US" sz="2800" smtClean="0"/>
              <a:t>Cadets &amp; GEMS</a:t>
            </a:r>
          </a:p>
          <a:p>
            <a:r>
              <a:rPr lang="en-US" sz="2800" smtClean="0"/>
              <a:t>Worship</a:t>
            </a:r>
          </a:p>
          <a:p>
            <a:r>
              <a:rPr lang="en-US" sz="2800" smtClean="0"/>
              <a:t>Children: Nursery &amp; Sunday School</a:t>
            </a:r>
          </a:p>
          <a:p>
            <a:r>
              <a:rPr lang="en-US" sz="2800" smtClean="0"/>
              <a:t>Small Groups</a:t>
            </a:r>
          </a:p>
          <a:p>
            <a:r>
              <a:rPr lang="en-US" sz="2800" smtClean="0"/>
              <a:t>Outreach Ministries</a:t>
            </a:r>
          </a:p>
          <a:p>
            <a:r>
              <a:rPr lang="en-US" sz="2800" smtClean="0"/>
              <a:t>Library</a:t>
            </a:r>
          </a:p>
          <a:p>
            <a:r>
              <a:rPr lang="en-US" sz="2800" smtClean="0"/>
              <a:t>Finance/ Maintenance</a:t>
            </a:r>
          </a:p>
        </p:txBody>
      </p:sp>
    </p:spTree>
  </p:cSld>
  <p:clrMapOvr>
    <a:masterClrMapping/>
  </p:clrMapOvr>
  <p:transition spd="med">
    <p:wipe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42910" y="428604"/>
          <a:ext cx="7858180" cy="6143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wipe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What members do:  in the church</a:t>
            </a:r>
            <a:endParaRPr lang="en-CA" dirty="0"/>
          </a:p>
        </p:txBody>
      </p:sp>
      <p:sp>
        <p:nvSpPr>
          <p:cNvPr id="80899" name="Content Placeholder 2"/>
          <p:cNvSpPr>
            <a:spLocks noGrp="1"/>
          </p:cNvSpPr>
          <p:nvPr>
            <p:ph idx="1"/>
          </p:nvPr>
        </p:nvSpPr>
        <p:spPr/>
        <p:txBody>
          <a:bodyPr/>
          <a:lstStyle/>
          <a:p>
            <a:r>
              <a:rPr lang="en-CA" smtClean="0"/>
              <a:t>Support and encourage one another through prayer and sharing</a:t>
            </a:r>
          </a:p>
          <a:p>
            <a:r>
              <a:rPr lang="en-CA" smtClean="0"/>
              <a:t>Participate in the ministries according to their gifts and resources</a:t>
            </a:r>
          </a:p>
          <a:p>
            <a:r>
              <a:rPr lang="en-CA" smtClean="0"/>
              <a:t>Steward their time, abilities and resources for God’s glory</a:t>
            </a:r>
          </a:p>
          <a:p>
            <a:r>
              <a:rPr lang="en-CA" smtClean="0"/>
              <a:t>Participate in the ‘business’ of the church </a:t>
            </a:r>
          </a:p>
          <a:p>
            <a:endParaRPr lang="en-CA" smtClean="0"/>
          </a:p>
        </p:txBody>
      </p:sp>
    </p:spTree>
  </p:cSld>
  <p:clrMapOvr>
    <a:masterClrMapping/>
  </p:clrMapOvr>
  <p:transition spd="med">
    <p:wipe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dirty="0" smtClean="0"/>
              <a:t>What members do: beyond the church programs</a:t>
            </a:r>
            <a:endParaRPr lang="en-CA" dirty="0"/>
          </a:p>
        </p:txBody>
      </p:sp>
      <p:sp>
        <p:nvSpPr>
          <p:cNvPr id="81923" name="Content Placeholder 2"/>
          <p:cNvSpPr>
            <a:spLocks noGrp="1"/>
          </p:cNvSpPr>
          <p:nvPr>
            <p:ph idx="1"/>
          </p:nvPr>
        </p:nvSpPr>
        <p:spPr/>
        <p:txBody>
          <a:bodyPr/>
          <a:lstStyle/>
          <a:p>
            <a:r>
              <a:rPr lang="en-CA" smtClean="0"/>
              <a:t>Go and make disciples</a:t>
            </a:r>
          </a:p>
          <a:p>
            <a:endParaRPr lang="en-CA" smtClean="0"/>
          </a:p>
          <a:p>
            <a:r>
              <a:rPr lang="en-CA" smtClean="0"/>
              <a:t>Participate in the community in schools and  volunteer opportunities</a:t>
            </a:r>
          </a:p>
          <a:p>
            <a:endParaRPr lang="en-CA" smtClean="0"/>
          </a:p>
          <a:p>
            <a:r>
              <a:rPr lang="en-CA" smtClean="0"/>
              <a:t>Being “light” in their workplace; a holy life in the world</a:t>
            </a:r>
          </a:p>
        </p:txBody>
      </p:sp>
    </p:spTree>
  </p:cSld>
  <p:clrMapOvr>
    <a:masterClrMapping/>
  </p:clrMapOvr>
  <p:transition spd="med">
    <p:wipe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Relationship to the Denomination</a:t>
            </a:r>
            <a:endParaRPr lang="en-CA" dirty="0"/>
          </a:p>
        </p:txBody>
      </p:sp>
      <p:graphicFrame>
        <p:nvGraphicFramePr>
          <p:cNvPr id="4" name="Content Placeholder 3"/>
          <p:cNvGraphicFramePr>
            <a:graphicFrameLocks noGrp="1"/>
          </p:cNvGraphicFramePr>
          <p:nvPr>
            <p:ph idx="1"/>
          </p:nvPr>
        </p:nvGraphicFramePr>
        <p:xfrm>
          <a:off x="714348" y="1928802"/>
          <a:ext cx="7772400" cy="4500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8" name="Rectangular Callout 4"/>
          <p:cNvSpPr>
            <a:spLocks noChangeArrowheads="1"/>
          </p:cNvSpPr>
          <p:nvPr/>
        </p:nvSpPr>
        <p:spPr bwMode="auto">
          <a:xfrm>
            <a:off x="5786438" y="4071938"/>
            <a:ext cx="2643187" cy="2143125"/>
          </a:xfrm>
          <a:prstGeom prst="wedgeRectCallout">
            <a:avLst>
              <a:gd name="adj1" fmla="val -85037"/>
              <a:gd name="adj2" fmla="val -37731"/>
            </a:avLst>
          </a:prstGeom>
          <a:solidFill>
            <a:schemeClr val="accent1"/>
          </a:solidFill>
          <a:ln w="9525" algn="ctr">
            <a:solidFill>
              <a:schemeClr val="tx1"/>
            </a:solidFill>
            <a:round/>
            <a:headEnd/>
            <a:tailEnd/>
          </a:ln>
        </p:spPr>
        <p:txBody>
          <a:bodyPr/>
          <a:lstStyle/>
          <a:p>
            <a:pPr eaLnBrk="0" hangingPunct="0"/>
            <a:r>
              <a:rPr lang="en-CA">
                <a:latin typeface="Arial Narrow" pitchFamily="34" charset="0"/>
              </a:rPr>
              <a:t>Classis is a organization of neighbouring CRC congregations who work together in common ministry, support each other, and seek to grow the church within our boundaries</a:t>
            </a:r>
          </a:p>
          <a:p>
            <a:pPr eaLnBrk="0" hangingPunct="0"/>
            <a:endParaRPr lang="en-CA">
              <a:latin typeface="Arial Narrow" pitchFamily="34" charset="0"/>
            </a:endParaRPr>
          </a:p>
        </p:txBody>
      </p:sp>
      <p:sp>
        <p:nvSpPr>
          <p:cNvPr id="82949" name="Rectangular Callout 5"/>
          <p:cNvSpPr>
            <a:spLocks noChangeArrowheads="1"/>
          </p:cNvSpPr>
          <p:nvPr/>
        </p:nvSpPr>
        <p:spPr bwMode="auto">
          <a:xfrm>
            <a:off x="928688" y="2857500"/>
            <a:ext cx="2214562" cy="3143250"/>
          </a:xfrm>
          <a:prstGeom prst="wedgeRectCallout">
            <a:avLst>
              <a:gd name="adj1" fmla="val 88343"/>
              <a:gd name="adj2" fmla="val -30907"/>
            </a:avLst>
          </a:prstGeom>
          <a:solidFill>
            <a:schemeClr val="accent1"/>
          </a:solidFill>
          <a:ln w="9525" algn="ctr">
            <a:solidFill>
              <a:schemeClr val="tx1"/>
            </a:solidFill>
            <a:round/>
            <a:headEnd/>
            <a:tailEnd/>
          </a:ln>
        </p:spPr>
        <p:txBody>
          <a:bodyPr/>
          <a:lstStyle/>
          <a:p>
            <a:pPr eaLnBrk="0" hangingPunct="0"/>
            <a:r>
              <a:rPr lang="en-CA">
                <a:latin typeface="Arial Narrow" pitchFamily="34" charset="0"/>
              </a:rPr>
              <a:t>Synod is the overseeing body of the denomination and guides its policy and mission.</a:t>
            </a:r>
          </a:p>
          <a:p>
            <a:pPr eaLnBrk="0" hangingPunct="0"/>
            <a:r>
              <a:rPr lang="en-CA">
                <a:latin typeface="Arial Narrow" pitchFamily="34" charset="0"/>
              </a:rPr>
              <a:t>Ministries of the denomination include CRWRC, World Missions, Back to God Ministries, Home Missions, etc. </a:t>
            </a:r>
          </a:p>
        </p:txBody>
      </p:sp>
      <p:sp>
        <p:nvSpPr>
          <p:cNvPr id="82950" name="Rectangular Callout 6"/>
          <p:cNvSpPr>
            <a:spLocks noChangeArrowheads="1"/>
          </p:cNvSpPr>
          <p:nvPr/>
        </p:nvSpPr>
        <p:spPr bwMode="auto">
          <a:xfrm>
            <a:off x="5857875" y="785813"/>
            <a:ext cx="2643188" cy="2071687"/>
          </a:xfrm>
          <a:prstGeom prst="wedgeRectCallout">
            <a:avLst>
              <a:gd name="adj1" fmla="val -88264"/>
              <a:gd name="adj2" fmla="val 28273"/>
            </a:avLst>
          </a:prstGeom>
          <a:solidFill>
            <a:schemeClr val="accent1"/>
          </a:solidFill>
          <a:ln w="9525" algn="ctr">
            <a:solidFill>
              <a:schemeClr val="tx1"/>
            </a:solidFill>
            <a:round/>
            <a:headEnd/>
            <a:tailEnd/>
          </a:ln>
        </p:spPr>
        <p:txBody>
          <a:bodyPr/>
          <a:lstStyle/>
          <a:p>
            <a:pPr eaLnBrk="0" hangingPunct="0"/>
            <a:r>
              <a:rPr lang="en-CA">
                <a:latin typeface="Arial Narrow" pitchFamily="34" charset="0"/>
              </a:rPr>
              <a:t>We participate with other denominations to further our common concern for the gospel, deepen our commitments to our faith, and minister to the needs of the world</a:t>
            </a:r>
          </a:p>
        </p:txBody>
      </p:sp>
    </p:spTree>
  </p:cSld>
  <p:clrMapOvr>
    <a:masterClrMapping/>
  </p:clrMapOvr>
  <p:transition spd="med">
    <p:wipe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Being a member means</a:t>
            </a:r>
            <a:endParaRPr lang="en-CA" dirty="0"/>
          </a:p>
        </p:txBody>
      </p:sp>
      <p:sp>
        <p:nvSpPr>
          <p:cNvPr id="83971" name="Content Placeholder 2"/>
          <p:cNvSpPr>
            <a:spLocks noGrp="1"/>
          </p:cNvSpPr>
          <p:nvPr>
            <p:ph idx="1"/>
          </p:nvPr>
        </p:nvSpPr>
        <p:spPr/>
        <p:txBody>
          <a:bodyPr/>
          <a:lstStyle/>
          <a:p>
            <a:r>
              <a:rPr lang="en-CA" smtClean="0"/>
              <a:t>To share its expressions of faith</a:t>
            </a:r>
          </a:p>
          <a:p>
            <a:r>
              <a:rPr lang="en-CA" smtClean="0"/>
              <a:t>To share in its mission for God and God’s Kingdom</a:t>
            </a:r>
          </a:p>
          <a:p>
            <a:r>
              <a:rPr lang="en-CA" smtClean="0"/>
              <a:t>To be accountable for my walk with Christ</a:t>
            </a:r>
          </a:p>
          <a:p>
            <a:r>
              <a:rPr lang="en-CA" smtClean="0"/>
              <a:t>To care for the people of the congregation</a:t>
            </a:r>
          </a:p>
          <a:p>
            <a:r>
              <a:rPr lang="en-CA" smtClean="0"/>
              <a:t>To take legal responsibility according to the laws of the land</a:t>
            </a:r>
          </a:p>
        </p:txBody>
      </p:sp>
    </p:spTree>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CA" dirty="0" smtClean="0"/>
              <a:t>God’s Story and Your Story</a:t>
            </a:r>
            <a:endParaRPr lang="en-CA" dirty="0"/>
          </a:p>
        </p:txBody>
      </p:sp>
      <p:sp>
        <p:nvSpPr>
          <p:cNvPr id="10243" name="Text Placeholder 6"/>
          <p:cNvSpPr>
            <a:spLocks noGrp="1"/>
          </p:cNvSpPr>
          <p:nvPr>
            <p:ph type="body" idx="1"/>
          </p:nvPr>
        </p:nvSpPr>
        <p:spPr/>
        <p:txBody>
          <a:bodyPr/>
          <a:lstStyle/>
          <a:p>
            <a:r>
              <a:rPr lang="en-CA" smtClean="0"/>
              <a:t>God’s Story</a:t>
            </a:r>
          </a:p>
        </p:txBody>
      </p:sp>
      <p:sp>
        <p:nvSpPr>
          <p:cNvPr id="5" name="Content Placeholder 4"/>
          <p:cNvSpPr>
            <a:spLocks noGrp="1"/>
          </p:cNvSpPr>
          <p:nvPr>
            <p:ph sz="half" idx="2"/>
          </p:nvPr>
        </p:nvSpPr>
        <p:spPr/>
        <p:txBody>
          <a:bodyPr/>
          <a:lstStyle/>
          <a:p>
            <a:r>
              <a:rPr lang="en-CA" smtClean="0"/>
              <a:t>“Let us make…”</a:t>
            </a:r>
          </a:p>
          <a:p>
            <a:r>
              <a:rPr lang="en-CA" smtClean="0"/>
              <a:t>The sorrow of God</a:t>
            </a:r>
          </a:p>
          <a:p>
            <a:r>
              <a:rPr lang="en-CA" smtClean="0"/>
              <a:t>The waiting of God</a:t>
            </a:r>
          </a:p>
          <a:p>
            <a:r>
              <a:rPr lang="en-CA" smtClean="0"/>
              <a:t>The Seeking God</a:t>
            </a:r>
          </a:p>
          <a:p>
            <a:r>
              <a:rPr lang="en-CA" smtClean="0"/>
              <a:t>The Forgiving God</a:t>
            </a:r>
          </a:p>
          <a:p>
            <a:r>
              <a:rPr lang="en-CA" smtClean="0"/>
              <a:t>The Empowering God</a:t>
            </a:r>
          </a:p>
          <a:p>
            <a:r>
              <a:rPr lang="en-CA" smtClean="0"/>
              <a:t>The God who makes the future come</a:t>
            </a:r>
          </a:p>
        </p:txBody>
      </p:sp>
      <p:sp>
        <p:nvSpPr>
          <p:cNvPr id="10245" name="Text Placeholder 7"/>
          <p:cNvSpPr>
            <a:spLocks noGrp="1"/>
          </p:cNvSpPr>
          <p:nvPr>
            <p:ph type="body" sz="quarter" idx="3"/>
          </p:nvPr>
        </p:nvSpPr>
        <p:spPr/>
        <p:txBody>
          <a:bodyPr/>
          <a:lstStyle/>
          <a:p>
            <a:r>
              <a:rPr lang="en-CA" smtClean="0"/>
              <a:t>Your Story</a:t>
            </a:r>
          </a:p>
        </p:txBody>
      </p:sp>
      <p:sp>
        <p:nvSpPr>
          <p:cNvPr id="6" name="Content Placeholder 5"/>
          <p:cNvSpPr>
            <a:spLocks noGrp="1"/>
          </p:cNvSpPr>
          <p:nvPr>
            <p:ph sz="quarter" idx="4"/>
          </p:nvPr>
        </p:nvSpPr>
        <p:spPr>
          <a:xfrm>
            <a:off x="4645025" y="2174875"/>
            <a:ext cx="4041775" cy="4183063"/>
          </a:xfrm>
        </p:spPr>
        <p:txBody>
          <a:bodyPr>
            <a:normAutofit lnSpcReduction="10000"/>
          </a:bodyPr>
          <a:lstStyle/>
          <a:p>
            <a:pPr>
              <a:defRPr/>
            </a:pPr>
            <a:r>
              <a:rPr lang="en-CA" dirty="0" smtClean="0"/>
              <a:t>Created Like God</a:t>
            </a:r>
          </a:p>
          <a:p>
            <a:pPr>
              <a:defRPr/>
            </a:pPr>
            <a:r>
              <a:rPr lang="en-CA" dirty="0" smtClean="0"/>
              <a:t>Walking away from God</a:t>
            </a:r>
          </a:p>
          <a:p>
            <a:pPr>
              <a:defRPr/>
            </a:pPr>
            <a:r>
              <a:rPr lang="en-CA" dirty="0" smtClean="0"/>
              <a:t>Life away from God</a:t>
            </a:r>
          </a:p>
          <a:p>
            <a:pPr>
              <a:defRPr/>
            </a:pPr>
            <a:r>
              <a:rPr lang="en-CA" dirty="0" smtClean="0"/>
              <a:t>Facing ourselves, facing our world</a:t>
            </a:r>
          </a:p>
          <a:p>
            <a:pPr>
              <a:defRPr/>
            </a:pPr>
            <a:r>
              <a:rPr lang="en-CA" dirty="0" smtClean="0"/>
              <a:t>Turning to God: confession and faith</a:t>
            </a:r>
          </a:p>
          <a:p>
            <a:pPr>
              <a:defRPr/>
            </a:pPr>
            <a:r>
              <a:rPr lang="en-CA" dirty="0" smtClean="0"/>
              <a:t>Living with God: faith, hope and love</a:t>
            </a:r>
          </a:p>
          <a:p>
            <a:pPr>
              <a:defRPr/>
            </a:pPr>
            <a:r>
              <a:rPr lang="en-CA" dirty="0" smtClean="0"/>
              <a:t>Our destiny with God</a:t>
            </a:r>
            <a:endParaRPr lang="en-CA" dirty="0"/>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 calcmode="lin" valueType="num">
                                      <p:cBhvr additive="base">
                                        <p:cTn id="4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 calcmode="lin" valueType="num">
                                      <p:cBhvr additive="base">
                                        <p:cTn id="4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anim calcmode="lin" valueType="num">
                                      <p:cBhvr additive="base">
                                        <p:cTn id="5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5" end="5"/>
                                            </p:txEl>
                                          </p:spTgt>
                                        </p:tgtEl>
                                        <p:attrNameLst>
                                          <p:attrName>style.visibility</p:attrName>
                                        </p:attrNameLst>
                                      </p:cBhvr>
                                      <p:to>
                                        <p:strVal val="visible"/>
                                      </p:to>
                                    </p:set>
                                    <p:anim calcmode="lin" valueType="num">
                                      <p:cBhvr additive="base">
                                        <p:cTn id="6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xEl>
                                              <p:pRg st="6" end="6"/>
                                            </p:txEl>
                                          </p:spTgt>
                                        </p:tgtEl>
                                        <p:attrNameLst>
                                          <p:attrName>style.visibility</p:attrName>
                                        </p:attrNameLst>
                                      </p:cBhvr>
                                      <p:to>
                                        <p:strVal val="visible"/>
                                      </p:to>
                                    </p:set>
                                    <p:anim calcmode="lin" valueType="num">
                                      <p:cBhvr additive="base">
                                        <p:cTn id="7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6">
                                            <p:txEl>
                                              <p:pRg st="6" end="6"/>
                                            </p:txEl>
                                          </p:spTgt>
                                        </p:tgtEl>
                                        <p:attrNameLst>
                                          <p:attrName>style.visibility</p:attrName>
                                        </p:attrNameLst>
                                      </p:cBhvr>
                                      <p:to>
                                        <p:strVal val="visible"/>
                                      </p:to>
                                    </p:set>
                                    <p:anim calcmode="lin" valueType="num">
                                      <p:cBhvr additive="base">
                                        <p:cTn id="8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Why Become a Member? </a:t>
            </a:r>
            <a:endParaRPr lang="en-CA" dirty="0"/>
          </a:p>
        </p:txBody>
      </p:sp>
      <p:sp>
        <p:nvSpPr>
          <p:cNvPr id="3" name="Content Placeholder 2"/>
          <p:cNvSpPr>
            <a:spLocks noGrp="1"/>
          </p:cNvSpPr>
          <p:nvPr>
            <p:ph idx="1"/>
          </p:nvPr>
        </p:nvSpPr>
        <p:spPr/>
        <p:txBody>
          <a:bodyPr>
            <a:normAutofit fontScale="92500" lnSpcReduction="20000"/>
          </a:bodyPr>
          <a:lstStyle/>
          <a:p>
            <a:pPr>
              <a:defRPr/>
            </a:pPr>
            <a:r>
              <a:rPr lang="en-CA" dirty="0" smtClean="0"/>
              <a:t>A response to Christ’s love for his church </a:t>
            </a:r>
          </a:p>
          <a:p>
            <a:pPr>
              <a:defRPr/>
            </a:pPr>
            <a:r>
              <a:rPr lang="en-CA" dirty="0" smtClean="0"/>
              <a:t>Being part of the body – with its responsibilities, joys and sorrows – requires a full commitment</a:t>
            </a:r>
          </a:p>
          <a:p>
            <a:pPr>
              <a:defRPr/>
            </a:pPr>
            <a:r>
              <a:rPr lang="en-CA" dirty="0" smtClean="0"/>
              <a:t>While our society calls us a “volunteer” organization, God does not.  </a:t>
            </a:r>
          </a:p>
          <a:p>
            <a:pPr>
              <a:defRPr/>
            </a:pPr>
            <a:r>
              <a:rPr lang="en-CA" dirty="0" smtClean="0"/>
              <a:t>Growth happens in the context of faithful commitments</a:t>
            </a:r>
          </a:p>
          <a:p>
            <a:pPr>
              <a:defRPr/>
            </a:pPr>
            <a:r>
              <a:rPr lang="en-CA" dirty="0" smtClean="0"/>
              <a:t>Membership means taking responsibility for the organization</a:t>
            </a:r>
            <a:endParaRPr lang="en-CA" dirty="0"/>
          </a:p>
        </p:txBody>
      </p:sp>
    </p:spTree>
  </p:cSld>
  <p:clrMapOvr>
    <a:masterClrMapping/>
  </p:clrMapOvr>
  <p:transition spd="med">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dirty="0" smtClean="0"/>
              <a:t>What is expected of Me as a Member?</a:t>
            </a:r>
            <a:endParaRPr lang="en-CA" dirty="0"/>
          </a:p>
        </p:txBody>
      </p:sp>
      <p:sp>
        <p:nvSpPr>
          <p:cNvPr id="86019" name="Content Placeholder 2"/>
          <p:cNvSpPr>
            <a:spLocks noGrp="1"/>
          </p:cNvSpPr>
          <p:nvPr>
            <p:ph idx="1"/>
          </p:nvPr>
        </p:nvSpPr>
        <p:spPr/>
        <p:txBody>
          <a:bodyPr/>
          <a:lstStyle/>
          <a:p>
            <a:r>
              <a:rPr lang="en-CA" smtClean="0"/>
              <a:t>I will protect the unity of the church</a:t>
            </a:r>
          </a:p>
          <a:p>
            <a:pPr lvl="1"/>
            <a:r>
              <a:rPr lang="en-CA" smtClean="0"/>
              <a:t>By acting in love toward each other</a:t>
            </a:r>
          </a:p>
          <a:p>
            <a:pPr lvl="1"/>
            <a:r>
              <a:rPr lang="en-CA" smtClean="0"/>
              <a:t>By not gossiping</a:t>
            </a:r>
          </a:p>
          <a:p>
            <a:pPr lvl="1"/>
            <a:r>
              <a:rPr lang="en-CA" smtClean="0"/>
              <a:t>By following the leadership</a:t>
            </a:r>
          </a:p>
          <a:p>
            <a:r>
              <a:rPr lang="en-CA" smtClean="0"/>
              <a:t>I will share the responsibility of my church</a:t>
            </a:r>
          </a:p>
          <a:p>
            <a:pPr lvl="1"/>
            <a:r>
              <a:rPr lang="en-CA" smtClean="0"/>
              <a:t>By praying for its growth</a:t>
            </a:r>
          </a:p>
          <a:p>
            <a:pPr lvl="1"/>
            <a:r>
              <a:rPr lang="en-CA" smtClean="0"/>
              <a:t>By inviting the unchurched to attend</a:t>
            </a:r>
          </a:p>
          <a:p>
            <a:pPr lvl="1"/>
            <a:r>
              <a:rPr lang="en-CA" smtClean="0"/>
              <a:t>By warmly welcoming those who come</a:t>
            </a:r>
          </a:p>
        </p:txBody>
      </p:sp>
    </p:spTree>
  </p:cSld>
  <p:clrMapOvr>
    <a:masterClrMapping/>
  </p:clrMapOvr>
  <p:transition spd="med">
    <p:wipe dir="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CA"/>
          </a:p>
        </p:txBody>
      </p:sp>
      <p:sp>
        <p:nvSpPr>
          <p:cNvPr id="87043" name="Content Placeholder 2"/>
          <p:cNvSpPr>
            <a:spLocks noGrp="1"/>
          </p:cNvSpPr>
          <p:nvPr>
            <p:ph idx="1"/>
          </p:nvPr>
        </p:nvSpPr>
        <p:spPr/>
        <p:txBody>
          <a:bodyPr/>
          <a:lstStyle/>
          <a:p>
            <a:r>
              <a:rPr lang="en-CA" smtClean="0"/>
              <a:t>I will serve the ministry of the church</a:t>
            </a:r>
          </a:p>
          <a:p>
            <a:pPr lvl="1"/>
            <a:r>
              <a:rPr lang="en-CA" smtClean="0"/>
              <a:t>By discovering and using my gifts</a:t>
            </a:r>
          </a:p>
          <a:p>
            <a:pPr lvl="1"/>
            <a:r>
              <a:rPr lang="en-CA" smtClean="0"/>
              <a:t>By developing the servant heart</a:t>
            </a:r>
          </a:p>
          <a:p>
            <a:pPr lvl="1"/>
            <a:r>
              <a:rPr lang="en-CA" smtClean="0"/>
              <a:t>By taking part in ministry opportunities</a:t>
            </a:r>
          </a:p>
          <a:p>
            <a:r>
              <a:rPr lang="en-CA" smtClean="0"/>
              <a:t>I will support the testimony of the church</a:t>
            </a:r>
          </a:p>
          <a:p>
            <a:pPr lvl="1"/>
            <a:r>
              <a:rPr lang="en-CA" smtClean="0"/>
              <a:t>By attending faithfully</a:t>
            </a:r>
          </a:p>
          <a:p>
            <a:pPr lvl="1"/>
            <a:r>
              <a:rPr lang="en-CA" smtClean="0"/>
              <a:t>By living a godly life</a:t>
            </a:r>
          </a:p>
          <a:p>
            <a:pPr lvl="1"/>
            <a:r>
              <a:rPr lang="en-CA" smtClean="0"/>
              <a:t>By giving regularly</a:t>
            </a:r>
          </a:p>
        </p:txBody>
      </p:sp>
    </p:spTree>
  </p:cSld>
  <p:clrMapOvr>
    <a:masterClrMapping/>
  </p:clrMapOvr>
  <p:transition spd="med">
    <p:wipe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CA"/>
          </a:p>
        </p:txBody>
      </p:sp>
      <p:sp>
        <p:nvSpPr>
          <p:cNvPr id="88067" name="Content Placeholder 2"/>
          <p:cNvSpPr>
            <a:spLocks noGrp="1"/>
          </p:cNvSpPr>
          <p:nvPr>
            <p:ph idx="1"/>
          </p:nvPr>
        </p:nvSpPr>
        <p:spPr/>
        <p:txBody>
          <a:bodyPr/>
          <a:lstStyle/>
          <a:p>
            <a:r>
              <a:rPr lang="en-CA" smtClean="0"/>
              <a:t>I will seek ways to serve God in community</a:t>
            </a:r>
          </a:p>
          <a:p>
            <a:pPr lvl="1"/>
            <a:r>
              <a:rPr lang="en-CA" smtClean="0"/>
              <a:t>By serving in the community organizations</a:t>
            </a:r>
          </a:p>
          <a:p>
            <a:pPr lvl="1"/>
            <a:r>
              <a:rPr lang="en-CA" smtClean="0"/>
              <a:t>By supporting fellow Christians</a:t>
            </a:r>
          </a:p>
          <a:p>
            <a:pPr lvl="1"/>
            <a:r>
              <a:rPr lang="en-CA" smtClean="0"/>
              <a:t>By giving godly input into non-Christian business and social organizations</a:t>
            </a:r>
          </a:p>
          <a:p>
            <a:pPr lvl="1"/>
            <a:r>
              <a:rPr lang="en-CA" smtClean="0"/>
              <a:t>By caring for my neighbours</a:t>
            </a:r>
          </a:p>
          <a:p>
            <a:r>
              <a:rPr lang="en-CA" smtClean="0"/>
              <a:t>I will seek to grow in my faith</a:t>
            </a:r>
          </a:p>
        </p:txBody>
      </p:sp>
    </p:spTree>
  </p:cSld>
  <p:clrMapOvr>
    <a:masterClrMapping/>
  </p:clrMapOvr>
  <p:transition spd="med">
    <p:wipe di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25675"/>
          </a:xfrm>
        </p:spPr>
        <p:txBody>
          <a:bodyPr>
            <a:normAutofit/>
          </a:bodyPr>
          <a:lstStyle/>
          <a:p>
            <a:pPr>
              <a:defRPr/>
            </a:pPr>
            <a:r>
              <a:rPr lang="en-CA" dirty="0" smtClean="0"/>
              <a:t>What you can expect from the church and for which you can hold the church accountable</a:t>
            </a:r>
            <a:endParaRPr lang="en-CA" dirty="0"/>
          </a:p>
        </p:txBody>
      </p:sp>
      <p:sp>
        <p:nvSpPr>
          <p:cNvPr id="89091" name="Content Placeholder 2"/>
          <p:cNvSpPr>
            <a:spLocks noGrp="1"/>
          </p:cNvSpPr>
          <p:nvPr>
            <p:ph idx="1"/>
          </p:nvPr>
        </p:nvSpPr>
        <p:spPr>
          <a:xfrm>
            <a:off x="457200" y="2571750"/>
            <a:ext cx="8229600" cy="3554413"/>
          </a:xfrm>
        </p:spPr>
        <p:txBody>
          <a:bodyPr/>
          <a:lstStyle/>
          <a:p>
            <a:r>
              <a:rPr lang="en-CA" smtClean="0"/>
              <a:t>To pray for you</a:t>
            </a:r>
          </a:p>
          <a:p>
            <a:r>
              <a:rPr lang="en-CA" smtClean="0"/>
              <a:t>To support you as you seek to grow in faith</a:t>
            </a:r>
          </a:p>
          <a:p>
            <a:r>
              <a:rPr lang="en-CA" smtClean="0"/>
              <a:t>To be open and accountable for the ministry</a:t>
            </a:r>
          </a:p>
          <a:p>
            <a:r>
              <a:rPr lang="en-CA" smtClean="0"/>
              <a:t>To care for you in time of need</a:t>
            </a:r>
          </a:p>
          <a:p>
            <a:r>
              <a:rPr lang="en-CA" smtClean="0"/>
              <a:t>To provide opportunities to share in ministry</a:t>
            </a:r>
          </a:p>
          <a:p>
            <a:r>
              <a:rPr lang="en-CA" smtClean="0"/>
              <a:t>To discern the way of God among us</a:t>
            </a:r>
          </a:p>
          <a:p>
            <a:endParaRPr lang="en-CA" smtClean="0"/>
          </a:p>
        </p:txBody>
      </p:sp>
    </p:spTree>
  </p:cSld>
  <p:clrMapOvr>
    <a:masterClrMapping/>
  </p:clrMapOvr>
  <p:transition spd="med">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Placeholder 2"/>
          <p:cNvSpPr>
            <a:spLocks noGrp="1"/>
          </p:cNvSpPr>
          <p:nvPr>
            <p:ph type="body" idx="1"/>
          </p:nvPr>
        </p:nvSpPr>
        <p:spPr>
          <a:xfrm>
            <a:off x="468313" y="692150"/>
            <a:ext cx="4040187" cy="639763"/>
          </a:xfrm>
        </p:spPr>
        <p:txBody>
          <a:bodyPr/>
          <a:lstStyle/>
          <a:p>
            <a:pPr algn="ctr"/>
            <a:r>
              <a:rPr lang="en-US" sz="3600" smtClean="0">
                <a:latin typeface="Albertus Medium"/>
              </a:rPr>
              <a:t>God’s Story</a:t>
            </a:r>
          </a:p>
        </p:txBody>
      </p:sp>
      <p:sp>
        <p:nvSpPr>
          <p:cNvPr id="11267" name="Content Placeholder 3"/>
          <p:cNvSpPr>
            <a:spLocks noGrp="1"/>
          </p:cNvSpPr>
          <p:nvPr>
            <p:ph sz="half" idx="2"/>
          </p:nvPr>
        </p:nvSpPr>
        <p:spPr/>
        <p:txBody>
          <a:bodyPr/>
          <a:lstStyle/>
          <a:p>
            <a:r>
              <a:rPr lang="en-US" sz="3600" smtClean="0"/>
              <a:t>“Let us make</a:t>
            </a:r>
            <a:r>
              <a:rPr lang="en-US" smtClean="0"/>
              <a:t>…”</a:t>
            </a:r>
          </a:p>
          <a:p>
            <a:pPr lvl="1"/>
            <a:r>
              <a:rPr lang="en-US" sz="3200" smtClean="0"/>
              <a:t>Image and likeness</a:t>
            </a:r>
          </a:p>
          <a:p>
            <a:pPr lvl="1"/>
            <a:r>
              <a:rPr lang="en-US" sz="3200" smtClean="0"/>
              <a:t>Stewards of creation</a:t>
            </a:r>
          </a:p>
          <a:p>
            <a:pPr lvl="1"/>
            <a:r>
              <a:rPr lang="en-US" sz="3200" smtClean="0"/>
              <a:t>Genesis 1, 2</a:t>
            </a:r>
          </a:p>
        </p:txBody>
      </p:sp>
      <p:sp>
        <p:nvSpPr>
          <p:cNvPr id="11268" name="Text Placeholder 4"/>
          <p:cNvSpPr>
            <a:spLocks noGrp="1"/>
          </p:cNvSpPr>
          <p:nvPr>
            <p:ph type="body" sz="quarter" idx="3"/>
          </p:nvPr>
        </p:nvSpPr>
        <p:spPr>
          <a:xfrm>
            <a:off x="4643438" y="692150"/>
            <a:ext cx="4041775" cy="639763"/>
          </a:xfrm>
        </p:spPr>
        <p:txBody>
          <a:bodyPr/>
          <a:lstStyle/>
          <a:p>
            <a:pPr algn="ctr"/>
            <a:r>
              <a:rPr lang="en-US" sz="3600" smtClean="0">
                <a:latin typeface="Albertus Medium"/>
              </a:rPr>
              <a:t>Your Story</a:t>
            </a:r>
          </a:p>
        </p:txBody>
      </p:sp>
      <p:sp>
        <p:nvSpPr>
          <p:cNvPr id="11269" name="Content Placeholder 5"/>
          <p:cNvSpPr>
            <a:spLocks noGrp="1"/>
          </p:cNvSpPr>
          <p:nvPr>
            <p:ph sz="quarter" idx="4"/>
          </p:nvPr>
        </p:nvSpPr>
        <p:spPr/>
        <p:txBody>
          <a:bodyPr/>
          <a:lstStyle/>
          <a:p>
            <a:r>
              <a:rPr lang="en-US" sz="3600" smtClean="0"/>
              <a:t>Created like God</a:t>
            </a:r>
          </a:p>
          <a:p>
            <a:pPr lvl="1"/>
            <a:r>
              <a:rPr lang="en-US" sz="3200" smtClean="0"/>
              <a:t>and God said: “good”</a:t>
            </a:r>
          </a:p>
          <a:p>
            <a:pPr lvl="1"/>
            <a:r>
              <a:rPr lang="en-US" sz="3200" smtClean="0"/>
              <a:t>Psalm 8, 139</a:t>
            </a:r>
          </a:p>
        </p:txBody>
      </p:sp>
    </p:spTree>
  </p:cSld>
  <p:clrMapOvr>
    <a:masterClrMapping/>
  </p:clrMapOvr>
  <p:transition spd="med">
    <p:wipe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Woody Nook&amp;quot;&quot;/&gt;&lt;property id=&quot;20307&quot; value=&quot;256&quot;/&gt;&lt;/object&gt;&lt;object type=&quot;3&quot; unique_id=&quot;10005&quot;&gt;&lt;property id=&quot;20148&quot; value=&quot;5&quot;/&gt;&lt;property id=&quot;20300&quot; value=&quot;Slide 2 - &amp;quot;Topics&amp;quot;&quot;/&gt;&lt;property id=&quot;20307&quot; value=&quot;307&quot;/&gt;&lt;/object&gt;&lt;object type=&quot;3&quot; unique_id=&quot;10006&quot;&gt;&lt;property id=&quot;20148&quot; value=&quot;5&quot;/&gt;&lt;property id=&quot;20300&quot; value=&quot;Slide 3 - &amp;quot;A Summary of Faith and Practice&amp;quot;&quot;/&gt;&lt;property id=&quot;20307&quot; value=&quot;263&quot;/&gt;&lt;/object&gt;&lt;object type=&quot;3&quot; unique_id=&quot;10007&quot;&gt;&lt;property id=&quot;20148&quot; value=&quot;5&quot;/&gt;&lt;property id=&quot;20300&quot; value=&quot;Slide 4 - &amp;quot;Basic Confession&amp;quot;&quot;/&gt;&lt;property id=&quot;20307&quot; value=&quot;259&quot;/&gt;&lt;/object&gt;&lt;object type=&quot;3&quot; unique_id=&quot;10008&quot;&gt;&lt;property id=&quot;20148&quot; value=&quot;5&quot;/&gt;&lt;property id=&quot;20300&quot; value=&quot;Slide 5 - &amp;quot;The Parable Prodigal:&amp;#x0D;&amp;#x0A;It’s all about coming home&amp;quot;&quot;/&gt;&lt;property id=&quot;20307&quot; value=&quot;262&quot;/&gt;&lt;/object&gt;&lt;object type=&quot;3&quot; unique_id=&quot;10009&quot;&gt;&lt;property id=&quot;20148&quot; value=&quot;5&quot;/&gt;&lt;property id=&quot;20300&quot; value=&quot;Slide 6 - &amp;quot;God’s Story and Your Story&amp;quot;&quot;/&gt;&lt;property id=&quot;20307&quot; value=&quot;264&quot;/&gt;&lt;/object&gt;&lt;object type=&quot;3&quot; unique_id=&quot;10010&quot;&gt;&lt;property id=&quot;20148&quot; value=&quot;5&quot;/&gt;&lt;property id=&quot;20300&quot; value=&quot;Slide 7 - &amp;quot;How we get to know God&amp;quot;&quot;/&gt;&lt;property id=&quot;20307&quot; value=&quot;260&quot;/&gt;&lt;/object&gt;&lt;object type=&quot;3&quot; unique_id=&quot;10011&quot;&gt;&lt;property id=&quot;20148&quot; value=&quot;5&quot;/&gt;&lt;property id=&quot;20300&quot; value=&quot;Slide 8 - &amp;quot;Our Central Text: The Bible&amp;quot;&quot;/&gt;&lt;property id=&quot;20307&quot; value=&quot;261&quot;/&gt;&lt;/object&gt;&lt;object type=&quot;3&quot; unique_id=&quot;10012&quot;&gt;&lt;property id=&quot;20148&quot; value=&quot;5&quot;/&gt;&lt;property id=&quot;20300&quot; value=&quot;Slide 9 - &amp;quot;The Christian Worldview&amp;quot;&quot;/&gt;&lt;property id=&quot;20307&quot; value=&quot;265&quot;/&gt;&lt;/object&gt;&lt;object type=&quot;3&quot; unique_id=&quot;10013&quot;&gt;&lt;property id=&quot;20148&quot; value=&quot;5&quot;/&gt;&lt;property id=&quot;20300&quot; value=&quot;Slide 10 - &amp;quot;The Christian Worldview&amp;quot;&quot;/&gt;&lt;property id=&quot;20307&quot; value=&quot;306&quot;/&gt;&lt;/object&gt;&lt;object type=&quot;3&quot; unique_id=&quot;10014&quot;&gt;&lt;property id=&quot;20148&quot; value=&quot;5&quot;/&gt;&lt;property id=&quot;20300&quot; value=&quot;Slide 11 - &amp;quot;How do I become a Christian? &amp;quot;&quot;/&gt;&lt;property id=&quot;20307&quot; value=&quot;266&quot;/&gt;&lt;/object&gt;&lt;object type=&quot;3&quot; unique_id=&quot;10015&quot;&gt;&lt;property id=&quot;20148&quot; value=&quot;5&quot;/&gt;&lt;property id=&quot;20300&quot; value=&quot;Slide 12 - &amp;quot;Woody Nook: &amp;#x0D;&amp;#x0A;Our common Testimony&amp;quot;&quot;/&gt;&lt;property id=&quot;20307&quot; value=&quot;308&quot;/&gt;&lt;/object&gt;&lt;object type=&quot;3&quot; unique_id=&quot;10016&quot;&gt;&lt;property id=&quot;20148&quot; value=&quot;5&quot;/&gt;&lt;property id=&quot;20300&quot; value=&quot;Slide 13 - &amp;quot;Why Confessions?&amp;quot;&quot;/&gt;&lt;property id=&quot;20307&quot; value=&quot;310&quot;/&gt;&lt;/object&gt;&lt;object type=&quot;3&quot; unique_id=&quot;10017&quot;&gt;&lt;property id=&quot;20148&quot; value=&quot;5&quot;/&gt;&lt;property id=&quot;20300&quot; value=&quot;Slide 14 - &amp;quot;Our Confessional History&amp;quot;&quot;/&gt;&lt;property id=&quot;20307&quot; value=&quot;267&quot;/&gt;&lt;/object&gt;&lt;object type=&quot;3&quot; unique_id=&quot;10018&quot;&gt;&lt;property id=&quot;20148&quot; value=&quot;5&quot;/&gt;&lt;property id=&quot;20300&quot; value=&quot;Slide 15 - &amp;quot;About Baptism&amp;quot;&quot;/&gt;&lt;property id=&quot;20307&quot; value=&quot;268&quot;/&gt;&lt;/object&gt;&lt;object type=&quot;3&quot; unique_id=&quot;10019&quot;&gt;&lt;property id=&quot;20148&quot; value=&quot;5&quot;/&gt;&lt;property id=&quot;20300&quot; value=&quot;Slide 16 - &amp;quot;About Baptism:&amp;#x0D;&amp;#x0A;For Children? &amp;quot;&quot;/&gt;&lt;property id=&quot;20307&quot; value=&quot;271&quot;/&gt;&lt;/object&gt;&lt;object type=&quot;3&quot; unique_id=&quot;10020&quot;&gt;&lt;property id=&quot;20148&quot; value=&quot;5&quot;/&gt;&lt;property id=&quot;20300&quot; value=&quot;Slide 17 - &amp;quot;About Lord’s Supper, Communion&amp;quot;&quot;/&gt;&lt;property id=&quot;20307&quot; value=&quot;269&quot;/&gt;&lt;/object&gt;&lt;object type=&quot;3&quot; unique_id=&quot;10021&quot;&gt;&lt;property id=&quot;20148&quot; value=&quot;5&quot;/&gt;&lt;property id=&quot;20300&quot; value=&quot;Slide 18 - &amp;quot;Woody Nook:&amp;#x0D;&amp;#x0A;a people on the way&amp;quot;&quot;/&gt;&lt;property id=&quot;20307&quot; value=&quot;270&quot;/&gt;&lt;/object&gt;&lt;object type=&quot;3&quot; unique_id=&quot;10022&quot;&gt;&lt;property id=&quot;20148&quot; value=&quot;5&quot;/&gt;&lt;property id=&quot;20300&quot; value=&quot;Slide 19 - &amp;quot;Woody nook &amp;quot;&quot;/&gt;&lt;property id=&quot;20307&quot; value=&quot;272&quot;/&gt;&lt;/object&gt;&lt;object type=&quot;3&quot; unique_id=&quot;10023&quot;&gt;&lt;property id=&quot;20148&quot; value=&quot;5&quot;/&gt;&lt;property id=&quot;20300&quot; value=&quot;Slide 20 - &amp;quot;Woody Nook&amp;quot;&quot;/&gt;&lt;property id=&quot;20307&quot; value=&quot;273&quot;/&gt;&lt;/object&gt;&lt;object type=&quot;3&quot; unique_id=&quot;10024&quot;&gt;&lt;property id=&quot;20148&quot; value=&quot;5&quot;/&gt;&lt;property id=&quot;20300&quot; value=&quot;Slide 21 - &amp;quot;Woody Nook&amp;quot;&quot;/&gt;&lt;property id=&quot;20307&quot; value=&quot;311&quot;/&gt;&lt;/object&gt;&lt;object type=&quot;3&quot; unique_id=&quot;10025&quot;&gt;&lt;property id=&quot;20148&quot; value=&quot;5&quot;/&gt;&lt;property id=&quot;20300&quot; value=&quot;Slide 22 - &amp;quot;Woody Nook&amp;quot;&quot;/&gt;&lt;property id=&quot;20307&quot; value=&quot;274&quot;/&gt;&lt;/object&gt;&lt;object type=&quot;3&quot; unique_id=&quot;10026&quot;&gt;&lt;property id=&quot;20148&quot; value=&quot;5&quot;/&gt;&lt;property id=&quot;20300&quot; value=&quot;Slide 23 - &amp;quot;Woody Nook&amp;quot;&quot;/&gt;&lt;property id=&quot;20307&quot; value=&quot;275&quot;/&gt;&lt;/object&gt;&lt;object type=&quot;3&quot; unique_id=&quot;10027&quot;&gt;&lt;property id=&quot;20148&quot; value=&quot;5&quot;/&gt;&lt;property id=&quot;20300&quot; value=&quot;Slide 24 - &amp;quot;Woody Nook&amp;quot;&quot;/&gt;&lt;property id=&quot;20307&quot; value=&quot;276&quot;/&gt;&lt;/object&gt;&lt;object type=&quot;3&quot; unique_id=&quot;10028&quot;&gt;&lt;property id=&quot;20148&quot; value=&quot;5&quot;/&gt;&lt;property id=&quot;20300&quot; value=&quot;Slide 25 - &amp;quot;Woody Nook: Living together in Christ&amp;quot;&quot;/&gt;&lt;property id=&quot;20307&quot; value=&quot;278&quot;/&gt;&lt;/object&gt;&lt;object type=&quot;3&quot; unique_id=&quot;10029&quot;&gt;&lt;property id=&quot;20148&quot; value=&quot;5&quot;/&gt;&lt;property id=&quot;20300&quot; value=&quot;Slide 26 - &amp;quot;The Church: Its About God – &amp;#x0D;&amp;#x0A;Father, Son and Holy Spirit&amp;quot;&quot;/&gt;&lt;property id=&quot;20307&quot; value=&quot;277&quot;/&gt;&lt;/object&gt;&lt;object type=&quot;3&quot; unique_id=&quot;10030&quot;&gt;&lt;property id=&quot;20148&quot; value=&quot;5&quot;/&gt;&lt;property id=&quot;20300&quot; value=&quot;Slide 27 - &amp;quot;A Picture of a Vision&amp;quot;&quot;/&gt;&lt;property id=&quot;20307&quot; value=&quot;280&quot;/&gt;&lt;/object&gt;&lt;object type=&quot;3&quot; unique_id=&quot;10031&quot;&gt;&lt;property id=&quot;20148&quot; value=&quot;5&quot;/&gt;&lt;property id=&quot;20300&quot; value=&quot;Slide 28 - &amp;quot;A Picture of a Vision&amp;quot;&quot;/&gt;&lt;property id=&quot;20307&quot; value=&quot;281&quot;/&gt;&lt;/object&gt;&lt;object type=&quot;3&quot; unique_id=&quot;10032&quot;&gt;&lt;property id=&quot;20148&quot; value=&quot;5&quot;/&gt;&lt;property id=&quot;20300&quot; value=&quot;Slide 29 - &amp;quot;Our Christian Vocation&amp;quot;&quot;/&gt;&lt;property id=&quot;20307&quot; value=&quot;279&quot;/&gt;&lt;/object&gt;&lt;object type=&quot;3&quot; unique_id=&quot;10033&quot;&gt;&lt;property id=&quot;20148&quot; value=&quot;5&quot;/&gt;&lt;property id=&quot;20300&quot; value=&quot;Slide 30 - &amp;quot;Living Together: Shared Family Values&amp;quot;&quot;/&gt;&lt;property id=&quot;20307&quot; value=&quot;288&quot;/&gt;&lt;/object&gt;&lt;object type=&quot;3&quot; unique_id=&quot;10034&quot;&gt;&lt;property id=&quot;20148&quot; value=&quot;5&quot;/&gt;&lt;property id=&quot;20300&quot; value=&quot;Slide 31 - &amp;quot;Living Together: Shared Family Values&amp;quot;&quot;/&gt;&lt;property id=&quot;20307&quot; value=&quot;282&quot;/&gt;&lt;/object&gt;&lt;object type=&quot;3&quot; unique_id=&quot;10035&quot;&gt;&lt;property id=&quot;20148&quot; value=&quot;5&quot;/&gt;&lt;property id=&quot;20300&quot; value=&quot;Slide 32 - &amp;quot;Living Together: Shared Family Values&amp;quot;&quot;/&gt;&lt;property id=&quot;20307&quot; value=&quot;283&quot;/&gt;&lt;/object&gt;&lt;object type=&quot;3&quot; unique_id=&quot;10036&quot;&gt;&lt;property id=&quot;20148&quot; value=&quot;5&quot;/&gt;&lt;property id=&quot;20300&quot; value=&quot;Slide 33 - &amp;quot;Living Together: Shared Family Values&amp;quot;&quot;/&gt;&lt;property id=&quot;20307&quot; value=&quot;309&quot;/&gt;&lt;/object&gt;&lt;object type=&quot;3&quot; unique_id=&quot;10037&quot;&gt;&lt;property id=&quot;20148&quot; value=&quot;5&quot;/&gt;&lt;property id=&quot;20300&quot; value=&quot;Slide 34 - &amp;quot;Living Together: Shared Family Values&amp;quot;&quot;/&gt;&lt;property id=&quot;20307&quot; value=&quot;284&quot;/&gt;&lt;/object&gt;&lt;object type=&quot;3&quot; unique_id=&quot;10038&quot;&gt;&lt;property id=&quot;20148&quot; value=&quot;5&quot;/&gt;&lt;property id=&quot;20300&quot; value=&quot;Slide 35 - &amp;quot;As a Community we desire&amp;quot;&quot;/&gt;&lt;property id=&quot;20307&quot; value=&quot;286&quot;/&gt;&lt;/object&gt;&lt;object type=&quot;3&quot; unique_id=&quot;10039&quot;&gt;&lt;property id=&quot;20148&quot; value=&quot;5&quot;/&gt;&lt;property id=&quot;20300&quot; value=&quot;Slide 36 - &amp;quot;Woody Nook:  the Organization&amp;quot;&quot;/&gt;&lt;property id=&quot;20307&quot; value=&quot;289&quot;/&gt;&lt;/object&gt;&lt;object type=&quot;3&quot; unique_id=&quot;10040&quot;&gt;&lt;property id=&quot;20148&quot; value=&quot;5&quot;/&gt;&lt;property id=&quot;20300&quot; value=&quot;Slide 37 - &amp;quot;A People, A Community&amp;quot;&quot;/&gt;&lt;property id=&quot;20307&quot; value=&quot;287&quot;/&gt;&lt;/object&gt;&lt;object type=&quot;3&quot; unique_id=&quot;10041&quot;&gt;&lt;property id=&quot;20148&quot; value=&quot;5&quot;/&gt;&lt;property id=&quot;20300&quot; value=&quot;Slide 38 - &amp;quot;As a people we&amp;quot;&quot;/&gt;&lt;property id=&quot;20307&quot; value=&quot;290&quot;/&gt;&lt;/object&gt;&lt;object type=&quot;3&quot; unique_id=&quot;10042&quot;&gt;&lt;property id=&quot;20148&quot; value=&quot;5&quot;/&gt;&lt;property id=&quot;20300&quot; value=&quot;Slide 39 - &amp;quot;Our Organizational Structure&amp;quot;&quot;/&gt;&lt;property id=&quot;20307&quot; value=&quot;291&quot;/&gt;&lt;/object&gt;&lt;object type=&quot;3&quot; unique_id=&quot;10043&quot;&gt;&lt;property id=&quot;20148&quot; value=&quot;5&quot;/&gt;&lt;property id=&quot;20300&quot; value=&quot;Slide 40&quot;/&gt;&lt;property id=&quot;20307&quot; value=&quot;312&quot;/&gt;&lt;/object&gt;&lt;object type=&quot;3&quot; unique_id=&quot;10044&quot;&gt;&lt;property id=&quot;20148&quot; value=&quot;5&quot;/&gt;&lt;property id=&quot;20300&quot; value=&quot;Slide 41&quot;/&gt;&lt;property id=&quot;20307&quot; value=&quot;313&quot;/&gt;&lt;/object&gt;&lt;object type=&quot;3&quot; unique_id=&quot;10045&quot;&gt;&lt;property id=&quot;20148&quot; value=&quot;5&quot;/&gt;&lt;property id=&quot;20300&quot; value=&quot;Slide 42&quot;/&gt;&lt;property id=&quot;20307&quot; value=&quot;314&quot;/&gt;&lt;/object&gt;&lt;object type=&quot;3&quot; unique_id=&quot;10046&quot;&gt;&lt;property id=&quot;20148&quot; value=&quot;5&quot;/&gt;&lt;property id=&quot;20300&quot; value=&quot;Slide 43&quot;/&gt;&lt;property id=&quot;20307&quot; value=&quot;316&quot;/&gt;&lt;/object&gt;&lt;object type=&quot;3&quot; unique_id=&quot;10047&quot;&gt;&lt;property id=&quot;20148&quot; value=&quot;5&quot;/&gt;&lt;property id=&quot;20300&quot; value=&quot;Slide 44 - &amp;quot; &amp;quot;&quot;/&gt;&lt;property id=&quot;20307&quot; value=&quot;315&quot;/&gt;&lt;/object&gt;&lt;object type=&quot;3&quot; unique_id=&quot;10048&quot;&gt;&lt;property id=&quot;20148&quot; value=&quot;5&quot;/&gt;&lt;property id=&quot;20300&quot; value=&quot;Slide 45&quot;/&gt;&lt;property id=&quot;20307&quot; value=&quot;294&quot;/&gt;&lt;/object&gt;&lt;object type=&quot;3&quot; unique_id=&quot;10049&quot;&gt;&lt;property id=&quot;20148&quot; value=&quot;5&quot;/&gt;&lt;property id=&quot;20300&quot; value=&quot;Slide 46 - &amp;quot;What members do:  in the church&amp;quot;&quot;/&gt;&lt;property id=&quot;20307&quot; value=&quot;296&quot;/&gt;&lt;/object&gt;&lt;object type=&quot;3&quot; unique_id=&quot;10050&quot;&gt;&lt;property id=&quot;20148&quot; value=&quot;5&quot;/&gt;&lt;property id=&quot;20300&quot; value=&quot;Slide 47 - &amp;quot;What members do: beyond the church programs&amp;quot;&quot;/&gt;&lt;property id=&quot;20307&quot; value=&quot;297&quot;/&gt;&lt;/object&gt;&lt;object type=&quot;3&quot; unique_id=&quot;10051&quot;&gt;&lt;property id=&quot;20148&quot; value=&quot;5&quot;/&gt;&lt;property id=&quot;20300&quot; value=&quot;Slide 48 - &amp;quot;Relationship to the Denomination&amp;quot;&quot;/&gt;&lt;property id=&quot;20307&quot; value=&quot;298&quot;/&gt;&lt;/object&gt;&lt;object type=&quot;3&quot; unique_id=&quot;10052&quot;&gt;&lt;property id=&quot;20148&quot; value=&quot;5&quot;/&gt;&lt;property id=&quot;20300&quot; value=&quot;Slide 49 - &amp;quot;Being a member means&amp;quot;&quot;/&gt;&lt;property id=&quot;20307&quot; value=&quot;300&quot;/&gt;&lt;/object&gt;&lt;object type=&quot;3&quot; unique_id=&quot;10053&quot;&gt;&lt;property id=&quot;20148&quot; value=&quot;5&quot;/&gt;&lt;property id=&quot;20300&quot; value=&quot;Slide 50 - &amp;quot;Why Become a Member? &amp;quot;&quot;/&gt;&lt;property id=&quot;20307&quot; value=&quot;301&quot;/&gt;&lt;/object&gt;&lt;object type=&quot;3&quot; unique_id=&quot;10054&quot;&gt;&lt;property id=&quot;20148&quot; value=&quot;5&quot;/&gt;&lt;property id=&quot;20300&quot; value=&quot;Slide 51 - &amp;quot;What is expected of Me as a Member?&amp;quot;&quot;/&gt;&lt;property id=&quot;20307&quot; value=&quot;303&quot;/&gt;&lt;/object&gt;&lt;object type=&quot;3&quot; unique_id=&quot;10055&quot;&gt;&lt;property id=&quot;20148&quot; value=&quot;5&quot;/&gt;&lt;property id=&quot;20300&quot; value=&quot;Slide 52&quot;/&gt;&lt;property id=&quot;20307&quot; value=&quot;304&quot;/&gt;&lt;/object&gt;&lt;object type=&quot;3&quot; unique_id=&quot;10056&quot;&gt;&lt;property id=&quot;20148&quot; value=&quot;5&quot;/&gt;&lt;property id=&quot;20300&quot; value=&quot;Slide 53&quot;/&gt;&lt;property id=&quot;20307&quot; value=&quot;305&quot;/&gt;&lt;/object&gt;&lt;object type=&quot;3&quot; unique_id=&quot;10057&quot;&gt;&lt;property id=&quot;20148&quot; value=&quot;5&quot;/&gt;&lt;property id=&quot;20300&quot; value=&quot;Slide 54 - &amp;quot;What you can expect from the church and for which you can hold the church accountable&amp;quot;&quot;/&gt;&lt;property id=&quot;20307&quot; value=&quot;302&quot;/&gt;&lt;/object&gt;&lt;/object&gt;&lt;/object&gt;&lt;/database&gt;"/>
  <p:tag name="SECTOMILLISECCONVERTED" val="1"/>
</p:tagLst>
</file>

<file path=ppt/theme/theme1.xml><?xml version="1.0" encoding="utf-8"?>
<a:theme xmlns:a="http://schemas.openxmlformats.org/drawingml/2006/main" name="Artsy design template">
  <a:themeElements>
    <a:clrScheme name="Office Theme 1">
      <a:dk1>
        <a:srgbClr val="2C2C42"/>
      </a:dk1>
      <a:lt1>
        <a:srgbClr val="FFFFCC"/>
      </a:lt1>
      <a:dk2>
        <a:srgbClr val="5F5F5F"/>
      </a:dk2>
      <a:lt2>
        <a:srgbClr val="FFCC00"/>
      </a:lt2>
      <a:accent1>
        <a:srgbClr val="808000"/>
      </a:accent1>
      <a:accent2>
        <a:srgbClr val="CC9900"/>
      </a:accent2>
      <a:accent3>
        <a:srgbClr val="B6B6B6"/>
      </a:accent3>
      <a:accent4>
        <a:srgbClr val="DADAAE"/>
      </a:accent4>
      <a:accent5>
        <a:srgbClr val="C0C0AA"/>
      </a:accent5>
      <a:accent6>
        <a:srgbClr val="B98A00"/>
      </a:accent6>
      <a:hlink>
        <a:srgbClr val="CC6600"/>
      </a:hlink>
      <a:folHlink>
        <a:srgbClr val="969696"/>
      </a:folHlink>
    </a:clrScheme>
    <a:fontScheme name="Office Theme">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Office Theme 1">
        <a:dk1>
          <a:srgbClr val="2C2C42"/>
        </a:dk1>
        <a:lt1>
          <a:srgbClr val="FFFFCC"/>
        </a:lt1>
        <a:dk2>
          <a:srgbClr val="5F5F5F"/>
        </a:dk2>
        <a:lt2>
          <a:srgbClr val="FFCC00"/>
        </a:lt2>
        <a:accent1>
          <a:srgbClr val="808000"/>
        </a:accent1>
        <a:accent2>
          <a:srgbClr val="CC9900"/>
        </a:accent2>
        <a:accent3>
          <a:srgbClr val="B6B6B6"/>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Office Theme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Office Theme 5">
        <a:dk1>
          <a:srgbClr val="660033"/>
        </a:dk1>
        <a:lt1>
          <a:srgbClr val="FFFFCC"/>
        </a:lt1>
        <a:dk2>
          <a:srgbClr val="993366"/>
        </a:dk2>
        <a:lt2>
          <a:srgbClr val="FFCC66"/>
        </a:lt2>
        <a:accent1>
          <a:srgbClr val="FF9900"/>
        </a:accent1>
        <a:accent2>
          <a:srgbClr val="FF5050"/>
        </a:accent2>
        <a:accent3>
          <a:srgbClr val="CAADB8"/>
        </a:accent3>
        <a:accent4>
          <a:srgbClr val="DADAAE"/>
        </a:accent4>
        <a:accent5>
          <a:srgbClr val="FFCAAA"/>
        </a:accent5>
        <a:accent6>
          <a:srgbClr val="E74848"/>
        </a:accent6>
        <a:hlink>
          <a:srgbClr val="336699"/>
        </a:hlink>
        <a:folHlink>
          <a:srgbClr val="990033"/>
        </a:folHlink>
      </a:clrScheme>
      <a:clrMap bg1="dk2" tx1="lt1" bg2="dk1" tx2="lt2" accent1="accent1" accent2="accent2" accent3="accent3" accent4="accent4" accent5="accent5" accent6="accent6" hlink="hlink" folHlink="folHlink"/>
    </a:extraClrScheme>
    <a:extraClrScheme>
      <a:clrScheme name="Office Theme 6">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Office Theme 7">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7471</TotalTime>
  <Words>11131</Words>
  <Application>Microsoft Office PowerPoint</Application>
  <PresentationFormat>On-screen Show (4:3)</PresentationFormat>
  <Paragraphs>831</Paragraphs>
  <Slides>84</Slides>
  <Notes>80</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Artsy design template</vt:lpstr>
      <vt:lpstr>Woody Nook</vt:lpstr>
      <vt:lpstr>Topics</vt:lpstr>
      <vt:lpstr>A Summary of Faith and Practice</vt:lpstr>
      <vt:lpstr>Basic Confession</vt:lpstr>
      <vt:lpstr>PowerPoint Presentation</vt:lpstr>
      <vt:lpstr>PowerPoint Presentation</vt:lpstr>
      <vt:lpstr>The Parable Prodigal: It’s all about coming home</vt:lpstr>
      <vt:lpstr>God’s Story and Your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 get to know God</vt:lpstr>
      <vt:lpstr>How we get to know God</vt:lpstr>
      <vt:lpstr>How we get to know God</vt:lpstr>
      <vt:lpstr>Our Central Text: The Bible</vt:lpstr>
      <vt:lpstr>Our Central Text: The Bible</vt:lpstr>
      <vt:lpstr>The Christian Worldview: Key Questions </vt:lpstr>
      <vt:lpstr>The Christian Worldview:  Key Questions</vt:lpstr>
      <vt:lpstr>The Christian Worldview</vt:lpstr>
      <vt:lpstr>The Christian Worldview</vt:lpstr>
      <vt:lpstr>The Christian Worldview</vt:lpstr>
      <vt:lpstr>The Christian Worldview</vt:lpstr>
      <vt:lpstr>The Christian Worldview</vt:lpstr>
      <vt:lpstr>How do I become a Christian? </vt:lpstr>
      <vt:lpstr>Woody Nook:  Our common Testimony</vt:lpstr>
      <vt:lpstr>Why Confessions?</vt:lpstr>
      <vt:lpstr>Our Confessional History:  the List</vt:lpstr>
      <vt:lpstr>The Apostles Creed </vt:lpstr>
      <vt:lpstr>The Athanasian  Creed</vt:lpstr>
      <vt:lpstr>The Nicene  Creed</vt:lpstr>
      <vt:lpstr>The Nicene  Creed</vt:lpstr>
      <vt:lpstr>The Heidelberg  Catechism</vt:lpstr>
      <vt:lpstr>The Belgic  Confession</vt:lpstr>
      <vt:lpstr>The Canons  of Dort</vt:lpstr>
      <vt:lpstr>The Contemporary Testimony</vt:lpstr>
      <vt:lpstr>The Belhar  Confession</vt:lpstr>
      <vt:lpstr>Why Confessions?  Again... </vt:lpstr>
      <vt:lpstr>Baptism:  A Sacrament of Grace</vt:lpstr>
      <vt:lpstr>Why should I be baptised?  </vt:lpstr>
      <vt:lpstr>About Baptism: For Children? </vt:lpstr>
      <vt:lpstr>About Lord’s Supper, Communion</vt:lpstr>
      <vt:lpstr>The Lord’s Supper:  A meal</vt:lpstr>
      <vt:lpstr>The Lord’s Supper:  A Reminder</vt:lpstr>
      <vt:lpstr>The Lord’s Supper:    A Sign &amp; Seal</vt:lpstr>
      <vt:lpstr>The Lord’s Supper:    a Proclamation</vt:lpstr>
      <vt:lpstr>Woody nook </vt:lpstr>
      <vt:lpstr>Woody Nook</vt:lpstr>
      <vt:lpstr>Woody Nook</vt:lpstr>
      <vt:lpstr>Woody Nook</vt:lpstr>
      <vt:lpstr>Woody Nook</vt:lpstr>
      <vt:lpstr>Woody Nook</vt:lpstr>
      <vt:lpstr>Woody Nook: Living together in Christ</vt:lpstr>
      <vt:lpstr>The Church: Its About God –  Father, Son and Holy Spirit</vt:lpstr>
      <vt:lpstr>A Picture of a Vision</vt:lpstr>
      <vt:lpstr>A Picture of a Vision</vt:lpstr>
      <vt:lpstr>Our Christian Vocation</vt:lpstr>
      <vt:lpstr>Living Together: Shared Family Values</vt:lpstr>
      <vt:lpstr>Living Together: Shared Family Values</vt:lpstr>
      <vt:lpstr>Living Together: Shared Family Values</vt:lpstr>
      <vt:lpstr>Living Together: Shared Family Values</vt:lpstr>
      <vt:lpstr>Living Together: Shared Family Values</vt:lpstr>
      <vt:lpstr>As a Community we desire</vt:lpstr>
      <vt:lpstr>Woody Nook:  the Organization</vt:lpstr>
      <vt:lpstr>A People, A Community</vt:lpstr>
      <vt:lpstr>As a people we</vt:lpstr>
      <vt:lpstr>Our Organizational Structure</vt:lpstr>
      <vt:lpstr>PowerPoint Presentation</vt:lpstr>
      <vt:lpstr>PowerPoint Presentation</vt:lpstr>
      <vt:lpstr>PowerPoint Presentation</vt:lpstr>
      <vt:lpstr>Ministries</vt:lpstr>
      <vt:lpstr>PowerPoint Presentation</vt:lpstr>
      <vt:lpstr>What members do:  in the church</vt:lpstr>
      <vt:lpstr>What members do: beyond the church programs</vt:lpstr>
      <vt:lpstr>Relationship to the Denomination</vt:lpstr>
      <vt:lpstr>Being a member means</vt:lpstr>
      <vt:lpstr>Why Become a Member? </vt:lpstr>
      <vt:lpstr>What is expected of Me as a Member?</vt:lpstr>
      <vt:lpstr>PowerPoint Presentation</vt:lpstr>
      <vt:lpstr>PowerPoint Presentation</vt:lpstr>
      <vt:lpstr>What you can expect from the church and for which you can hold the church accountable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Woody Nook</dc:title>
  <dc:creator>Neil de Koning</dc:creator>
  <cp:lastModifiedBy>Windows User</cp:lastModifiedBy>
  <cp:revision>61</cp:revision>
  <dcterms:created xsi:type="dcterms:W3CDTF">2007-10-16T20:26:01Z</dcterms:created>
  <dcterms:modified xsi:type="dcterms:W3CDTF">2014-08-05T15:06:42Z</dcterms:modified>
</cp:coreProperties>
</file>